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8" r:id="rId2"/>
    <p:sldId id="256"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80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14"/>
    <p:restoredTop sz="94658"/>
  </p:normalViewPr>
  <p:slideViewPr>
    <p:cSldViewPr snapToGrid="0">
      <p:cViewPr varScale="1">
        <p:scale>
          <a:sx n="70" d="100"/>
          <a:sy n="70" d="100"/>
        </p:scale>
        <p:origin x="97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ED7990-845D-3D44-A19E-061F913C2CCF}" type="datetimeFigureOut">
              <a:rPr lang="en-US" smtClean="0"/>
              <a:t>10/27/2025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C9AADD-C4D8-D142-A9EB-B60AEF133C4C}" type="slidenum">
              <a:rPr lang="en-US" smtClean="0"/>
              <a:t>‹#›</a:t>
            </a:fld>
            <a:endParaRPr lang="en-US"/>
          </a:p>
        </p:txBody>
      </p:sp>
    </p:spTree>
    <p:extLst>
      <p:ext uri="{BB962C8B-B14F-4D97-AF65-F5344CB8AC3E}">
        <p14:creationId xmlns:p14="http://schemas.microsoft.com/office/powerpoint/2010/main" val="3758105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C9AADD-C4D8-D142-A9EB-B60AEF133C4C}" type="slidenum">
              <a:rPr lang="en-US" smtClean="0"/>
              <a:t>2</a:t>
            </a:fld>
            <a:endParaRPr lang="en-US"/>
          </a:p>
        </p:txBody>
      </p:sp>
    </p:spTree>
    <p:extLst>
      <p:ext uri="{BB962C8B-B14F-4D97-AF65-F5344CB8AC3E}">
        <p14:creationId xmlns:p14="http://schemas.microsoft.com/office/powerpoint/2010/main" val="1029383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B546D-69AE-9F0C-102F-D12FE1DCEF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E55960-D9DE-F657-6977-B30853A8EB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43B923-AB8C-5447-36DE-60E39BBDECBC}"/>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5" name="Footer Placeholder 4">
            <a:extLst>
              <a:ext uri="{FF2B5EF4-FFF2-40B4-BE49-F238E27FC236}">
                <a16:creationId xmlns:a16="http://schemas.microsoft.com/office/drawing/2014/main" id="{E5FE60A3-CDB1-4986-2F06-594303154F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4ADAD2-C60B-E209-626F-C907A4D939C1}"/>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967197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7EF36-94BD-3312-5B4D-CEADEE7CAE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44160D-26B2-53E6-A7F8-27B3418063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6C3135-6563-05D1-16D3-7EC89F32ADC9}"/>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5" name="Footer Placeholder 4">
            <a:extLst>
              <a:ext uri="{FF2B5EF4-FFF2-40B4-BE49-F238E27FC236}">
                <a16:creationId xmlns:a16="http://schemas.microsoft.com/office/drawing/2014/main" id="{3F54E678-C603-6AD9-12CC-C4F2ABA3ED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0A7FBF-1D97-1297-869D-C67A370A51C6}"/>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408276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1E8AB1-E9F1-6F89-7BAC-F8DFB5D0C2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699E54-B458-87D7-EA2B-08E3828825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4124A8-D9BD-C878-8AFB-0ECCCC3401D5}"/>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5" name="Footer Placeholder 4">
            <a:extLst>
              <a:ext uri="{FF2B5EF4-FFF2-40B4-BE49-F238E27FC236}">
                <a16:creationId xmlns:a16="http://schemas.microsoft.com/office/drawing/2014/main" id="{B0664197-5BC0-AC58-14C2-87D94275BB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52C06A-8EDA-476D-9740-EB1CD27044B9}"/>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38854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9258F-3CF4-5163-2DAE-E52E42E53A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60F42B-21C3-7289-BFF4-33B18E4342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B5C530-3CC7-144E-2BB2-E67865EF4AD7}"/>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5" name="Footer Placeholder 4">
            <a:extLst>
              <a:ext uri="{FF2B5EF4-FFF2-40B4-BE49-F238E27FC236}">
                <a16:creationId xmlns:a16="http://schemas.microsoft.com/office/drawing/2014/main" id="{3EE2FCD7-B565-E6A4-A14B-7B1100CDE8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62805-6A8B-7A5D-662A-4990337D7F3A}"/>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3608430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C40EA-D67C-DD86-005B-77B0F9B921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852F1A-5570-F2D3-BDA2-0C59E3F30E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88EA12-F14A-C594-AE85-DCCAEA4F790D}"/>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5" name="Footer Placeholder 4">
            <a:extLst>
              <a:ext uri="{FF2B5EF4-FFF2-40B4-BE49-F238E27FC236}">
                <a16:creationId xmlns:a16="http://schemas.microsoft.com/office/drawing/2014/main" id="{06BBB91F-273B-AE65-11D8-F03FB912A3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2590E-6A3B-43AD-91A3-BE699BDD3416}"/>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667442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5A294-445C-A967-E3D3-AECC3276E0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FDC3CF-B84D-9366-9C1F-0205AADE6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A4C800-9D6D-08BB-6094-BD153BF44D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1564EC-071E-3748-7184-B182A6B16CB7}"/>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6" name="Footer Placeholder 5">
            <a:extLst>
              <a:ext uri="{FF2B5EF4-FFF2-40B4-BE49-F238E27FC236}">
                <a16:creationId xmlns:a16="http://schemas.microsoft.com/office/drawing/2014/main" id="{BB18D01A-F657-B241-2B02-5ADF0B8431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D8B0EB-1BEF-FFB3-D313-13B8D8E397A1}"/>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3528092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BE8DE-07BE-7F05-6071-EDBED6CE4A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F6A1F9-6A3C-DD04-1C7A-EE539F1525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8FC4CE-388D-1EBB-4CD7-E310EB4A8F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5AF795-53BC-5C20-915E-6B494C10E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CC6BD8-7DC6-DC1A-D296-93F4B93C02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EBFFC2A-46DD-2983-C772-41BF81ADEE0B}"/>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8" name="Footer Placeholder 7">
            <a:extLst>
              <a:ext uri="{FF2B5EF4-FFF2-40B4-BE49-F238E27FC236}">
                <a16:creationId xmlns:a16="http://schemas.microsoft.com/office/drawing/2014/main" id="{07CAC94A-76F3-B6F6-F723-43B01F7CC9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F3C465-9737-9485-561D-E41BA0E0E5AE}"/>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372587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4AC5C-A221-DB65-6D70-408E3BAEFA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72FCFE-DE4A-7D40-1CC6-9B49E1D36C77}"/>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4" name="Footer Placeholder 3">
            <a:extLst>
              <a:ext uri="{FF2B5EF4-FFF2-40B4-BE49-F238E27FC236}">
                <a16:creationId xmlns:a16="http://schemas.microsoft.com/office/drawing/2014/main" id="{2F7EBBA9-9A03-3E18-7EBB-85E9C6F2EE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8D20A1-9021-8A8E-3516-FC35CCB9393A}"/>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1796688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0E65D-BF08-CB8A-5450-C5CF5FD64EAE}"/>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3" name="Footer Placeholder 2">
            <a:extLst>
              <a:ext uri="{FF2B5EF4-FFF2-40B4-BE49-F238E27FC236}">
                <a16:creationId xmlns:a16="http://schemas.microsoft.com/office/drawing/2014/main" id="{713FE617-449C-3234-D31F-3CBA26AC6F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C06CAB-D802-6831-C717-A5CBD16F68E9}"/>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1391216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44673-0B78-AA3A-09D9-1E330A5510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3F3F5D-C213-0A16-D4C3-BC880B6812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E59548-1ABA-8BE8-00DE-26FA4E72E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14C12-8E69-EC0F-076C-B2F104CA9A14}"/>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6" name="Footer Placeholder 5">
            <a:extLst>
              <a:ext uri="{FF2B5EF4-FFF2-40B4-BE49-F238E27FC236}">
                <a16:creationId xmlns:a16="http://schemas.microsoft.com/office/drawing/2014/main" id="{3B80313D-EFF6-5EB2-8878-D871B5CABC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08E12C-0554-942F-6FA0-B25025FD3D3D}"/>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589024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964A-464F-7E86-718D-688812E3D7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02A12C-1246-262D-AC05-1E42D72395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E9802F-9098-2FA3-0D64-E37A1A99D0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36CB44-D55D-4763-04A1-025B941CD9A1}"/>
              </a:ext>
            </a:extLst>
          </p:cNvPr>
          <p:cNvSpPr>
            <a:spLocks noGrp="1"/>
          </p:cNvSpPr>
          <p:nvPr>
            <p:ph type="dt" sz="half" idx="10"/>
          </p:nvPr>
        </p:nvSpPr>
        <p:spPr/>
        <p:txBody>
          <a:bodyPr/>
          <a:lstStyle/>
          <a:p>
            <a:fld id="{0A810B78-959E-FB4A-8104-AFB1A9B19A8F}" type="datetimeFigureOut">
              <a:rPr lang="en-US" smtClean="0"/>
              <a:t>10/27/2025</a:t>
            </a:fld>
            <a:endParaRPr lang="en-US"/>
          </a:p>
        </p:txBody>
      </p:sp>
      <p:sp>
        <p:nvSpPr>
          <p:cNvPr id="6" name="Footer Placeholder 5">
            <a:extLst>
              <a:ext uri="{FF2B5EF4-FFF2-40B4-BE49-F238E27FC236}">
                <a16:creationId xmlns:a16="http://schemas.microsoft.com/office/drawing/2014/main" id="{0106E297-8CFD-0E3C-BC63-5783F6C4F1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ECD1EE-37BF-D455-ABBF-A633B1A51C0A}"/>
              </a:ext>
            </a:extLst>
          </p:cNvPr>
          <p:cNvSpPr>
            <a:spLocks noGrp="1"/>
          </p:cNvSpPr>
          <p:nvPr>
            <p:ph type="sldNum" sz="quarter" idx="12"/>
          </p:nvPr>
        </p:nvSpPr>
        <p:spPr/>
        <p:txBody>
          <a:bodyPr/>
          <a:lstStyle/>
          <a:p>
            <a:fld id="{8BFE3BA3-8C16-B941-9E63-53B9A2050B77}" type="slidenum">
              <a:rPr lang="en-US" smtClean="0"/>
              <a:t>‹#›</a:t>
            </a:fld>
            <a:endParaRPr lang="en-US"/>
          </a:p>
        </p:txBody>
      </p:sp>
    </p:spTree>
    <p:extLst>
      <p:ext uri="{BB962C8B-B14F-4D97-AF65-F5344CB8AC3E}">
        <p14:creationId xmlns:p14="http://schemas.microsoft.com/office/powerpoint/2010/main" val="322552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FABFAC-6E94-5184-915D-96F42D53C0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27F735-B5C0-612A-C4F6-785FF0D03E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EE9022-7719-AFDB-A6FD-0D008F8027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810B78-959E-FB4A-8104-AFB1A9B19A8F}" type="datetimeFigureOut">
              <a:rPr lang="en-US" smtClean="0"/>
              <a:t>10/27/2025</a:t>
            </a:fld>
            <a:endParaRPr lang="en-US"/>
          </a:p>
        </p:txBody>
      </p:sp>
      <p:sp>
        <p:nvSpPr>
          <p:cNvPr id="5" name="Footer Placeholder 4">
            <a:extLst>
              <a:ext uri="{FF2B5EF4-FFF2-40B4-BE49-F238E27FC236}">
                <a16:creationId xmlns:a16="http://schemas.microsoft.com/office/drawing/2014/main" id="{8AADDD89-21B4-B13F-D9A8-4D9CE86D86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85352D0-EB66-D2B8-7E3C-DF796753C0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FE3BA3-8C16-B941-9E63-53B9A2050B77}" type="slidenum">
              <a:rPr lang="en-US" smtClean="0"/>
              <a:t>‹#›</a:t>
            </a:fld>
            <a:endParaRPr lang="en-US"/>
          </a:p>
        </p:txBody>
      </p:sp>
    </p:spTree>
    <p:extLst>
      <p:ext uri="{BB962C8B-B14F-4D97-AF65-F5344CB8AC3E}">
        <p14:creationId xmlns:p14="http://schemas.microsoft.com/office/powerpoint/2010/main" val="2004765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4DED992-B59B-CBF5-870E-0A168DB0AE84}"/>
              </a:ext>
            </a:extLst>
          </p:cNvPr>
          <p:cNvPicPr/>
          <p:nvPr/>
        </p:nvPicPr>
        <p:blipFill>
          <a:blip r:embed="rId2"/>
          <a:stretch>
            <a:fillRect/>
          </a:stretch>
        </p:blipFill>
        <p:spPr>
          <a:xfrm>
            <a:off x="11460346" y="0"/>
            <a:ext cx="720255" cy="6019337"/>
          </a:xfrm>
          <a:prstGeom prst="rect">
            <a:avLst/>
          </a:prstGeom>
        </p:spPr>
      </p:pic>
      <p:pic>
        <p:nvPicPr>
          <p:cNvPr id="6" name="Picture 5">
            <a:extLst>
              <a:ext uri="{FF2B5EF4-FFF2-40B4-BE49-F238E27FC236}">
                <a16:creationId xmlns:a16="http://schemas.microsoft.com/office/drawing/2014/main" id="{D408F914-B0B3-5F2C-1D2A-40AC884881F8}"/>
              </a:ext>
            </a:extLst>
          </p:cNvPr>
          <p:cNvPicPr/>
          <p:nvPr/>
        </p:nvPicPr>
        <p:blipFill>
          <a:blip r:embed="rId3"/>
          <a:srcRect/>
          <a:stretch/>
        </p:blipFill>
        <p:spPr>
          <a:xfrm>
            <a:off x="7954869" y="4917322"/>
            <a:ext cx="3640567" cy="1407278"/>
          </a:xfrm>
          <a:prstGeom prst="rect">
            <a:avLst/>
          </a:prstGeom>
        </p:spPr>
      </p:pic>
      <p:pic>
        <p:nvPicPr>
          <p:cNvPr id="7" name="Picture 6">
            <a:extLst>
              <a:ext uri="{FF2B5EF4-FFF2-40B4-BE49-F238E27FC236}">
                <a16:creationId xmlns:a16="http://schemas.microsoft.com/office/drawing/2014/main" id="{1EA0D380-AFD6-65A1-5E52-A4088A8F5965}"/>
              </a:ext>
            </a:extLst>
          </p:cNvPr>
          <p:cNvPicPr/>
          <p:nvPr/>
        </p:nvPicPr>
        <p:blipFill>
          <a:blip r:embed="rId4"/>
          <a:srcRect/>
          <a:stretch/>
        </p:blipFill>
        <p:spPr>
          <a:xfrm rot="16200000">
            <a:off x="5432171" y="1799112"/>
            <a:ext cx="398376" cy="8042074"/>
          </a:xfrm>
          <a:prstGeom prst="rect">
            <a:avLst/>
          </a:prstGeom>
        </p:spPr>
      </p:pic>
      <p:sp>
        <p:nvSpPr>
          <p:cNvPr id="13" name="TextBox 12">
            <a:extLst>
              <a:ext uri="{FF2B5EF4-FFF2-40B4-BE49-F238E27FC236}">
                <a16:creationId xmlns:a16="http://schemas.microsoft.com/office/drawing/2014/main" id="{144A6796-2F1E-D9E1-F8E2-9B988BEA0907}"/>
              </a:ext>
            </a:extLst>
          </p:cNvPr>
          <p:cNvSpPr txBox="1"/>
          <p:nvPr/>
        </p:nvSpPr>
        <p:spPr>
          <a:xfrm>
            <a:off x="596564" y="2605460"/>
            <a:ext cx="10998872" cy="646331"/>
          </a:xfrm>
          <a:prstGeom prst="rect">
            <a:avLst/>
          </a:prstGeom>
          <a:noFill/>
        </p:spPr>
        <p:txBody>
          <a:bodyPr wrap="square" rtlCol="0">
            <a:spAutoFit/>
          </a:bodyPr>
          <a:lstStyle/>
          <a:p>
            <a:pPr algn="ctr"/>
            <a:r>
              <a:rPr lang="en-US" sz="3600" b="1" dirty="0">
                <a:solidFill>
                  <a:schemeClr val="accent1">
                    <a:lumMod val="60000"/>
                    <a:lumOff val="40000"/>
                  </a:schemeClr>
                </a:solidFill>
                <a:latin typeface="Montserrat" pitchFamily="2" charset="77"/>
              </a:rPr>
              <a:t>PRESENTER’S NAME</a:t>
            </a:r>
          </a:p>
        </p:txBody>
      </p:sp>
      <p:sp>
        <p:nvSpPr>
          <p:cNvPr id="14" name="TextBox 13">
            <a:extLst>
              <a:ext uri="{FF2B5EF4-FFF2-40B4-BE49-F238E27FC236}">
                <a16:creationId xmlns:a16="http://schemas.microsoft.com/office/drawing/2014/main" id="{EBDE6500-5676-8B9C-58A5-6F7AD5C54BB1}"/>
              </a:ext>
            </a:extLst>
          </p:cNvPr>
          <p:cNvSpPr txBox="1"/>
          <p:nvPr/>
        </p:nvSpPr>
        <p:spPr>
          <a:xfrm>
            <a:off x="441767" y="3206071"/>
            <a:ext cx="10998872" cy="461665"/>
          </a:xfrm>
          <a:prstGeom prst="rect">
            <a:avLst/>
          </a:prstGeom>
          <a:noFill/>
        </p:spPr>
        <p:txBody>
          <a:bodyPr wrap="square" rtlCol="0">
            <a:spAutoFit/>
          </a:bodyPr>
          <a:lstStyle/>
          <a:p>
            <a:pPr algn="ctr"/>
            <a:r>
              <a:rPr lang="en-US" sz="2400" dirty="0">
                <a:solidFill>
                  <a:schemeClr val="accent1">
                    <a:lumMod val="60000"/>
                    <a:lumOff val="40000"/>
                  </a:schemeClr>
                </a:solidFill>
                <a:latin typeface="Montserrat" pitchFamily="2" charset="77"/>
              </a:rPr>
              <a:t>DEPARTMENT</a:t>
            </a:r>
          </a:p>
        </p:txBody>
      </p:sp>
      <p:pic>
        <p:nvPicPr>
          <p:cNvPr id="17" name="Picture 16" descr="A logo with text on it&#10;&#10;AI-generated content may be incorrect.">
            <a:extLst>
              <a:ext uri="{FF2B5EF4-FFF2-40B4-BE49-F238E27FC236}">
                <a16:creationId xmlns:a16="http://schemas.microsoft.com/office/drawing/2014/main" id="{94818AB3-9653-D0B6-C4AA-1880EE2CDF1D}"/>
              </a:ext>
            </a:extLst>
          </p:cNvPr>
          <p:cNvPicPr>
            <a:picLocks noChangeAspect="1"/>
          </p:cNvPicPr>
          <p:nvPr/>
        </p:nvPicPr>
        <p:blipFill>
          <a:blip r:embed="rId5"/>
          <a:stretch>
            <a:fillRect/>
          </a:stretch>
        </p:blipFill>
        <p:spPr>
          <a:xfrm>
            <a:off x="656298" y="5330952"/>
            <a:ext cx="954024" cy="954024"/>
          </a:xfrm>
          <a:prstGeom prst="rect">
            <a:avLst/>
          </a:prstGeom>
        </p:spPr>
      </p:pic>
    </p:spTree>
    <p:extLst>
      <p:ext uri="{BB962C8B-B14F-4D97-AF65-F5344CB8AC3E}">
        <p14:creationId xmlns:p14="http://schemas.microsoft.com/office/powerpoint/2010/main" val="2378208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5FDBD63-7B8B-4FA1-CA01-D6113E9F60A0}"/>
              </a:ext>
            </a:extLst>
          </p:cNvPr>
          <p:cNvPicPr>
            <a:picLocks noGrp="1" noRot="1" noChangeAspect="1" noMove="1" noResize="1" noEditPoints="1" noAdjustHandles="1" noChangeArrowheads="1" noChangeShapeType="1" noCrop="1"/>
          </p:cNvPicPr>
          <p:nvPr/>
        </p:nvPicPr>
        <p:blipFill>
          <a:blip r:embed="rId2"/>
          <a:stretch>
            <a:fillRect/>
          </a:stretch>
        </p:blipFill>
        <p:spPr>
          <a:xfrm>
            <a:off x="11460346" y="143680"/>
            <a:ext cx="720255" cy="6432277"/>
          </a:xfrm>
          <a:prstGeom prst="rect">
            <a:avLst/>
          </a:prstGeom>
        </p:spPr>
      </p:pic>
      <p:pic>
        <p:nvPicPr>
          <p:cNvPr id="3" name="Picture 2">
            <a:extLst>
              <a:ext uri="{FF2B5EF4-FFF2-40B4-BE49-F238E27FC236}">
                <a16:creationId xmlns:a16="http://schemas.microsoft.com/office/drawing/2014/main" id="{38825191-23BA-47DF-2FEE-016CBA472282}"/>
              </a:ext>
            </a:extLst>
          </p:cNvPr>
          <p:cNvPicPr>
            <a:picLocks noGrp="1" noRot="1" noChangeAspect="1" noMove="1" noResize="1" noEditPoints="1" noAdjustHandles="1" noChangeArrowheads="1" noChangeShapeType="1" noCrop="1"/>
          </p:cNvPicPr>
          <p:nvPr/>
        </p:nvPicPr>
        <p:blipFill>
          <a:blip r:embed="rId3"/>
          <a:srcRect/>
          <a:stretch/>
        </p:blipFill>
        <p:spPr>
          <a:xfrm>
            <a:off x="10255210" y="6224914"/>
            <a:ext cx="1222756" cy="472662"/>
          </a:xfrm>
          <a:prstGeom prst="rect">
            <a:avLst/>
          </a:prstGeom>
        </p:spPr>
      </p:pic>
      <p:pic>
        <p:nvPicPr>
          <p:cNvPr id="4" name="Picture 3">
            <a:extLst>
              <a:ext uri="{FF2B5EF4-FFF2-40B4-BE49-F238E27FC236}">
                <a16:creationId xmlns:a16="http://schemas.microsoft.com/office/drawing/2014/main" id="{92D68BF3-9331-23D2-F40C-1ED1E7E5F497}"/>
              </a:ext>
            </a:extLst>
          </p:cNvPr>
          <p:cNvPicPr>
            <a:picLocks noGrp="1" noRot="1" noMove="1" noResize="1" noEditPoints="1" noAdjustHandles="1" noChangeArrowheads="1" noChangeShapeType="1" noCrop="1"/>
          </p:cNvPicPr>
          <p:nvPr/>
        </p:nvPicPr>
        <p:blipFill>
          <a:blip r:embed="rId4"/>
          <a:srcRect/>
          <a:stretch/>
        </p:blipFill>
        <p:spPr>
          <a:xfrm rot="16200000">
            <a:off x="6239713" y="2222403"/>
            <a:ext cx="398376" cy="8602772"/>
          </a:xfrm>
          <a:prstGeom prst="rect">
            <a:avLst/>
          </a:prstGeom>
        </p:spPr>
      </p:pic>
      <p:pic>
        <p:nvPicPr>
          <p:cNvPr id="5" name="Picture 4" descr="A black and white logo&#10;&#10;AI-generated content may be incorrect.">
            <a:extLst>
              <a:ext uri="{FF2B5EF4-FFF2-40B4-BE49-F238E27FC236}">
                <a16:creationId xmlns:a16="http://schemas.microsoft.com/office/drawing/2014/main" id="{B83096B8-6A0D-69A3-723D-520BD6EDE275}"/>
              </a:ext>
            </a:extLst>
          </p:cNvPr>
          <p:cNvPicPr>
            <a:picLocks noGrp="1" noRot="1" noChangeAspect="1" noMove="1" noResize="1" noEditPoints="1" noAdjustHandles="1" noChangeArrowheads="1" noChangeShapeType="1" noCrop="1"/>
          </p:cNvPicPr>
          <p:nvPr/>
        </p:nvPicPr>
        <p:blipFill>
          <a:blip r:embed="rId5"/>
          <a:stretch>
            <a:fillRect/>
          </a:stretch>
        </p:blipFill>
        <p:spPr>
          <a:xfrm>
            <a:off x="385316" y="6156558"/>
            <a:ext cx="1772484" cy="498329"/>
          </a:xfrm>
          <a:prstGeom prst="rect">
            <a:avLst/>
          </a:prstGeom>
        </p:spPr>
      </p:pic>
      <p:sp>
        <p:nvSpPr>
          <p:cNvPr id="10" name="TextBox 9">
            <a:extLst>
              <a:ext uri="{FF2B5EF4-FFF2-40B4-BE49-F238E27FC236}">
                <a16:creationId xmlns:a16="http://schemas.microsoft.com/office/drawing/2014/main" id="{3428E708-5FB3-9530-03F1-4EBBA10669F5}"/>
              </a:ext>
            </a:extLst>
          </p:cNvPr>
          <p:cNvSpPr txBox="1"/>
          <p:nvPr/>
        </p:nvSpPr>
        <p:spPr>
          <a:xfrm>
            <a:off x="441767" y="277793"/>
            <a:ext cx="10998872" cy="646331"/>
          </a:xfrm>
          <a:prstGeom prst="rect">
            <a:avLst/>
          </a:prstGeom>
          <a:noFill/>
        </p:spPr>
        <p:txBody>
          <a:bodyPr wrap="square" rtlCol="0">
            <a:spAutoFit/>
          </a:bodyPr>
          <a:lstStyle/>
          <a:p>
            <a:r>
              <a:rPr lang="en-US" sz="3600" b="1" dirty="0">
                <a:solidFill>
                  <a:schemeClr val="accent1">
                    <a:lumMod val="60000"/>
                    <a:lumOff val="40000"/>
                  </a:schemeClr>
                </a:solidFill>
                <a:latin typeface="Montserrat" pitchFamily="2" charset="77"/>
              </a:rPr>
              <a:t>Headline Here</a:t>
            </a:r>
          </a:p>
        </p:txBody>
      </p:sp>
      <p:sp>
        <p:nvSpPr>
          <p:cNvPr id="11" name="TextBox 10">
            <a:extLst>
              <a:ext uri="{FF2B5EF4-FFF2-40B4-BE49-F238E27FC236}">
                <a16:creationId xmlns:a16="http://schemas.microsoft.com/office/drawing/2014/main" id="{A80BEE0E-FE42-551F-7BA2-00A209A52E46}"/>
              </a:ext>
            </a:extLst>
          </p:cNvPr>
          <p:cNvSpPr txBox="1"/>
          <p:nvPr/>
        </p:nvSpPr>
        <p:spPr>
          <a:xfrm>
            <a:off x="441767" y="786552"/>
            <a:ext cx="10998872" cy="461665"/>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Sub headline HERE</a:t>
            </a:r>
          </a:p>
        </p:txBody>
      </p:sp>
      <p:sp>
        <p:nvSpPr>
          <p:cNvPr id="12" name="TextBox 11">
            <a:extLst>
              <a:ext uri="{FF2B5EF4-FFF2-40B4-BE49-F238E27FC236}">
                <a16:creationId xmlns:a16="http://schemas.microsoft.com/office/drawing/2014/main" id="{D93719E3-DC99-6AD5-BB76-0363FA024625}"/>
              </a:ext>
            </a:extLst>
          </p:cNvPr>
          <p:cNvSpPr txBox="1"/>
          <p:nvPr/>
        </p:nvSpPr>
        <p:spPr>
          <a:xfrm>
            <a:off x="441768" y="1339622"/>
            <a:ext cx="4959288" cy="1200329"/>
          </a:xfrm>
          <a:prstGeom prst="rect">
            <a:avLst/>
          </a:prstGeom>
          <a:noFill/>
        </p:spPr>
        <p:txBody>
          <a:bodyPr wrap="square" rtlCol="0">
            <a:spAutoFit/>
          </a:bodyPr>
          <a:lstStyle/>
          <a:p>
            <a:r>
              <a:rPr lang="en-US" dirty="0">
                <a:solidFill>
                  <a:schemeClr val="bg2">
                    <a:lumMod val="75000"/>
                  </a:schemeClr>
                </a:solidFill>
                <a:latin typeface="Montserrat" pitchFamily="2" charset="77"/>
              </a:rPr>
              <a:t>Here’s a blank slide for you to arrange something unique. Again, if you need any assistance at all, please send an email to </a:t>
            </a:r>
            <a:r>
              <a:rPr lang="en-US" b="1" dirty="0" err="1">
                <a:solidFill>
                  <a:schemeClr val="bg2">
                    <a:lumMod val="75000"/>
                  </a:schemeClr>
                </a:solidFill>
                <a:latin typeface="Montserrat" pitchFamily="2" charset="77"/>
              </a:rPr>
              <a:t>Marketing@rae-corp.com</a:t>
            </a:r>
            <a:r>
              <a:rPr lang="en-US" b="1" dirty="0">
                <a:solidFill>
                  <a:schemeClr val="bg2">
                    <a:lumMod val="75000"/>
                  </a:schemeClr>
                </a:solidFill>
                <a:latin typeface="Montserrat" pitchFamily="2" charset="77"/>
              </a:rPr>
              <a:t>.</a:t>
            </a:r>
          </a:p>
        </p:txBody>
      </p:sp>
    </p:spTree>
    <p:extLst>
      <p:ext uri="{BB962C8B-B14F-4D97-AF65-F5344CB8AC3E}">
        <p14:creationId xmlns:p14="http://schemas.microsoft.com/office/powerpoint/2010/main" val="183972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F72A760-50F7-B074-1AB9-0BDB84589E9A}"/>
              </a:ext>
            </a:extLst>
          </p:cNvPr>
          <p:cNvPicPr>
            <a:picLocks noChangeAspect="1"/>
          </p:cNvPicPr>
          <p:nvPr/>
        </p:nvPicPr>
        <p:blipFill>
          <a:blip r:embed="rId3"/>
          <a:stretch>
            <a:fillRect/>
          </a:stretch>
        </p:blipFill>
        <p:spPr>
          <a:xfrm>
            <a:off x="11460346" y="143680"/>
            <a:ext cx="720255" cy="6432277"/>
          </a:xfrm>
          <a:prstGeom prst="rect">
            <a:avLst/>
          </a:prstGeom>
        </p:spPr>
      </p:pic>
      <p:pic>
        <p:nvPicPr>
          <p:cNvPr id="16" name="Picture 15">
            <a:extLst>
              <a:ext uri="{FF2B5EF4-FFF2-40B4-BE49-F238E27FC236}">
                <a16:creationId xmlns:a16="http://schemas.microsoft.com/office/drawing/2014/main" id="{D8B470FC-476B-4F9E-0C9F-51BAED61E9F7}"/>
              </a:ext>
            </a:extLst>
          </p:cNvPr>
          <p:cNvPicPr>
            <a:picLocks noChangeAspect="1"/>
          </p:cNvPicPr>
          <p:nvPr/>
        </p:nvPicPr>
        <p:blipFill>
          <a:blip r:embed="rId4"/>
          <a:srcRect/>
          <a:stretch/>
        </p:blipFill>
        <p:spPr>
          <a:xfrm>
            <a:off x="10255210" y="6224914"/>
            <a:ext cx="1222756" cy="472662"/>
          </a:xfrm>
          <a:prstGeom prst="rect">
            <a:avLst/>
          </a:prstGeom>
        </p:spPr>
      </p:pic>
      <p:sp>
        <p:nvSpPr>
          <p:cNvPr id="17" name="TextBox 16">
            <a:extLst>
              <a:ext uri="{FF2B5EF4-FFF2-40B4-BE49-F238E27FC236}">
                <a16:creationId xmlns:a16="http://schemas.microsoft.com/office/drawing/2014/main" id="{3B79ED34-3AB7-9A75-3D6E-0F5307162752}"/>
              </a:ext>
            </a:extLst>
          </p:cNvPr>
          <p:cNvSpPr txBox="1"/>
          <p:nvPr/>
        </p:nvSpPr>
        <p:spPr>
          <a:xfrm>
            <a:off x="441767" y="277793"/>
            <a:ext cx="10998872" cy="646331"/>
          </a:xfrm>
          <a:prstGeom prst="rect">
            <a:avLst/>
          </a:prstGeom>
          <a:noFill/>
        </p:spPr>
        <p:txBody>
          <a:bodyPr wrap="square" rtlCol="0">
            <a:spAutoFit/>
          </a:bodyPr>
          <a:lstStyle/>
          <a:p>
            <a:r>
              <a:rPr lang="en-US" sz="3600" b="1" dirty="0">
                <a:solidFill>
                  <a:schemeClr val="accent1">
                    <a:lumMod val="60000"/>
                    <a:lumOff val="40000"/>
                  </a:schemeClr>
                </a:solidFill>
                <a:latin typeface="Montserrat" pitchFamily="2" charset="77"/>
              </a:rPr>
              <a:t>2025 INITIATIVES</a:t>
            </a:r>
          </a:p>
        </p:txBody>
      </p:sp>
      <p:sp>
        <p:nvSpPr>
          <p:cNvPr id="20" name="TextBox 19">
            <a:extLst>
              <a:ext uri="{FF2B5EF4-FFF2-40B4-BE49-F238E27FC236}">
                <a16:creationId xmlns:a16="http://schemas.microsoft.com/office/drawing/2014/main" id="{4DFA0C09-DB20-B12C-C056-18AF7476532D}"/>
              </a:ext>
            </a:extLst>
          </p:cNvPr>
          <p:cNvSpPr txBox="1"/>
          <p:nvPr/>
        </p:nvSpPr>
        <p:spPr>
          <a:xfrm>
            <a:off x="441767" y="786552"/>
            <a:ext cx="10998872" cy="461665"/>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Title Here – Corporate Goal / Objective Impacted</a:t>
            </a:r>
          </a:p>
        </p:txBody>
      </p:sp>
      <p:sp>
        <p:nvSpPr>
          <p:cNvPr id="21" name="TextBox 20">
            <a:extLst>
              <a:ext uri="{FF2B5EF4-FFF2-40B4-BE49-F238E27FC236}">
                <a16:creationId xmlns:a16="http://schemas.microsoft.com/office/drawing/2014/main" id="{AD5619EE-4545-1250-7D0C-D97E447AC3CA}"/>
              </a:ext>
            </a:extLst>
          </p:cNvPr>
          <p:cNvSpPr txBox="1"/>
          <p:nvPr/>
        </p:nvSpPr>
        <p:spPr>
          <a:xfrm>
            <a:off x="441767" y="1339622"/>
            <a:ext cx="10998872" cy="4801314"/>
          </a:xfrm>
          <a:prstGeom prst="rect">
            <a:avLst/>
          </a:prstGeom>
          <a:noFill/>
        </p:spPr>
        <p:txBody>
          <a:bodyPr wrap="square" rtlCol="0">
            <a:spAutoFit/>
          </a:bodyPr>
          <a:lstStyle/>
          <a:p>
            <a:r>
              <a:rPr lang="en-US" dirty="0">
                <a:solidFill>
                  <a:schemeClr val="bg2">
                    <a:lumMod val="75000"/>
                  </a:schemeClr>
                </a:solidFill>
                <a:latin typeface="Montserrat" pitchFamily="2" charset="77"/>
              </a:rPr>
              <a:t>The sly brown fox jumped over the the lazy dog. Now is the time for all good men to come to the aid of their country. How now, brown cow? Peter Piper picked a peck of pickled peppers and put them in his pocket. If Peter Piper Picked a peck of pickled peppers, how many peppers did Peter Piper pick?</a:t>
            </a:r>
          </a:p>
          <a:p>
            <a:endParaRPr lang="en-US" dirty="0">
              <a:solidFill>
                <a:schemeClr val="bg2">
                  <a:lumMod val="75000"/>
                </a:schemeClr>
              </a:solidFill>
              <a:latin typeface="Montserrat" pitchFamily="2" charset="77"/>
            </a:endParaRP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Item one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Your second item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Need a third? Just hit return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Sub items come from just tabbing over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If you need any help, please contact Marketing!</a:t>
            </a:r>
            <a:br>
              <a:rPr lang="en-US" dirty="0">
                <a:solidFill>
                  <a:schemeClr val="bg2">
                    <a:lumMod val="75000"/>
                  </a:schemeClr>
                </a:solidFill>
                <a:latin typeface="Montserrat" pitchFamily="2" charset="77"/>
              </a:rPr>
            </a:br>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Oklahoma! Where the wind comes sweeping down the plain. And the waving wheat, can sure smell sweet when the wind comes right behind the rain. Oklahoma! Every night my honey lamb and I, sit alone and talk—and watch the hawk, making lazy circles in the sky!</a:t>
            </a:r>
          </a:p>
          <a:p>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We know we belong to the land. And the land we belong to is grand! And when we say:</a:t>
            </a:r>
          </a:p>
          <a:p>
            <a:r>
              <a:rPr lang="en-US" dirty="0">
                <a:solidFill>
                  <a:schemeClr val="bg2">
                    <a:lumMod val="75000"/>
                  </a:schemeClr>
                </a:solidFill>
                <a:latin typeface="Montserrat" pitchFamily="2" charset="77"/>
              </a:rPr>
              <a:t>Yeo-ow! A-yip-</a:t>
            </a:r>
            <a:r>
              <a:rPr lang="en-US" dirty="0" err="1">
                <a:solidFill>
                  <a:schemeClr val="bg2">
                    <a:lumMod val="75000"/>
                  </a:schemeClr>
                </a:solidFill>
                <a:latin typeface="Montserrat" pitchFamily="2" charset="77"/>
              </a:rPr>
              <a:t>i</a:t>
            </a:r>
            <a:r>
              <a:rPr lang="en-US" dirty="0">
                <a:solidFill>
                  <a:schemeClr val="bg2">
                    <a:lumMod val="75000"/>
                  </a:schemeClr>
                </a:solidFill>
                <a:latin typeface="Montserrat" pitchFamily="2" charset="77"/>
              </a:rPr>
              <a:t>-o-ee-ay! We’re only </a:t>
            </a:r>
            <a:r>
              <a:rPr lang="en-US" dirty="0" err="1">
                <a:solidFill>
                  <a:schemeClr val="bg2">
                    <a:lumMod val="75000"/>
                  </a:schemeClr>
                </a:solidFill>
                <a:latin typeface="Montserrat" pitchFamily="2" charset="77"/>
              </a:rPr>
              <a:t>sayin</a:t>
            </a:r>
            <a:r>
              <a:rPr lang="en-US" dirty="0">
                <a:solidFill>
                  <a:schemeClr val="bg2">
                    <a:lumMod val="75000"/>
                  </a:schemeClr>
                </a:solidFill>
                <a:latin typeface="Montserrat" pitchFamily="2" charset="77"/>
              </a:rPr>
              <a:t>’ You’re </a:t>
            </a:r>
            <a:r>
              <a:rPr lang="en-US" dirty="0" err="1">
                <a:solidFill>
                  <a:schemeClr val="bg2">
                    <a:lumMod val="75000"/>
                  </a:schemeClr>
                </a:solidFill>
                <a:latin typeface="Montserrat" pitchFamily="2" charset="77"/>
              </a:rPr>
              <a:t>doin</a:t>
            </a:r>
            <a:r>
              <a:rPr lang="en-US" dirty="0">
                <a:solidFill>
                  <a:schemeClr val="bg2">
                    <a:lumMod val="75000"/>
                  </a:schemeClr>
                </a:solidFill>
                <a:latin typeface="Montserrat" pitchFamily="2" charset="77"/>
              </a:rPr>
              <a:t>’ fine, Oklahoma! Oklahoma, OK!</a:t>
            </a:r>
          </a:p>
        </p:txBody>
      </p:sp>
      <p:pic>
        <p:nvPicPr>
          <p:cNvPr id="22" name="Picture 21">
            <a:extLst>
              <a:ext uri="{FF2B5EF4-FFF2-40B4-BE49-F238E27FC236}">
                <a16:creationId xmlns:a16="http://schemas.microsoft.com/office/drawing/2014/main" id="{9D1FD799-5A4A-F734-E55A-B1B2DDCF13BC}"/>
              </a:ext>
            </a:extLst>
          </p:cNvPr>
          <p:cNvPicPr/>
          <p:nvPr/>
        </p:nvPicPr>
        <p:blipFill>
          <a:blip r:embed="rId5"/>
          <a:srcRect/>
          <a:stretch/>
        </p:blipFill>
        <p:spPr>
          <a:xfrm rot="16200000">
            <a:off x="6239713" y="2222403"/>
            <a:ext cx="398376" cy="8602772"/>
          </a:xfrm>
          <a:prstGeom prst="rect">
            <a:avLst/>
          </a:prstGeom>
        </p:spPr>
      </p:pic>
      <p:pic>
        <p:nvPicPr>
          <p:cNvPr id="24" name="Picture 23" descr="A black and white logo&#10;&#10;AI-generated content may be incorrect.">
            <a:extLst>
              <a:ext uri="{FF2B5EF4-FFF2-40B4-BE49-F238E27FC236}">
                <a16:creationId xmlns:a16="http://schemas.microsoft.com/office/drawing/2014/main" id="{52234FAF-3AF0-156F-F7D2-8CC8941E32D1}"/>
              </a:ext>
            </a:extLst>
          </p:cNvPr>
          <p:cNvPicPr>
            <a:picLocks noChangeAspect="1"/>
          </p:cNvPicPr>
          <p:nvPr/>
        </p:nvPicPr>
        <p:blipFill>
          <a:blip r:embed="rId6"/>
          <a:stretch>
            <a:fillRect/>
          </a:stretch>
        </p:blipFill>
        <p:spPr>
          <a:xfrm>
            <a:off x="385316" y="6156558"/>
            <a:ext cx="1772484" cy="498329"/>
          </a:xfrm>
          <a:prstGeom prst="rect">
            <a:avLst/>
          </a:prstGeom>
        </p:spPr>
      </p:pic>
    </p:spTree>
    <p:extLst>
      <p:ext uri="{BB962C8B-B14F-4D97-AF65-F5344CB8AC3E}">
        <p14:creationId xmlns:p14="http://schemas.microsoft.com/office/powerpoint/2010/main" val="3683503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9839D48-FD1E-6F4A-E615-4BB1E83E73E2}"/>
              </a:ext>
            </a:extLst>
          </p:cNvPr>
          <p:cNvSpPr txBox="1"/>
          <p:nvPr/>
        </p:nvSpPr>
        <p:spPr>
          <a:xfrm>
            <a:off x="441767" y="277793"/>
            <a:ext cx="10998872" cy="646331"/>
          </a:xfrm>
          <a:prstGeom prst="rect">
            <a:avLst/>
          </a:prstGeom>
          <a:noFill/>
        </p:spPr>
        <p:txBody>
          <a:bodyPr wrap="square" rtlCol="0">
            <a:spAutoFit/>
          </a:bodyPr>
          <a:lstStyle/>
          <a:p>
            <a:r>
              <a:rPr lang="en-US" sz="3600" b="1" dirty="0">
                <a:solidFill>
                  <a:srgbClr val="E68053"/>
                </a:solidFill>
                <a:latin typeface="Montserrat" pitchFamily="2" charset="77"/>
              </a:rPr>
              <a:t>2025 CHALLENGES</a:t>
            </a:r>
          </a:p>
        </p:txBody>
      </p:sp>
      <p:sp>
        <p:nvSpPr>
          <p:cNvPr id="14" name="TextBox 13">
            <a:extLst>
              <a:ext uri="{FF2B5EF4-FFF2-40B4-BE49-F238E27FC236}">
                <a16:creationId xmlns:a16="http://schemas.microsoft.com/office/drawing/2014/main" id="{5EC9E0B0-13C8-3C7E-2450-8D280E498EEA}"/>
              </a:ext>
            </a:extLst>
          </p:cNvPr>
          <p:cNvSpPr txBox="1"/>
          <p:nvPr/>
        </p:nvSpPr>
        <p:spPr>
          <a:xfrm>
            <a:off x="441767" y="786552"/>
            <a:ext cx="10998872" cy="461665"/>
          </a:xfrm>
          <a:prstGeom prst="rect">
            <a:avLst/>
          </a:prstGeom>
          <a:noFill/>
        </p:spPr>
        <p:txBody>
          <a:bodyPr wrap="square" rtlCol="0">
            <a:spAutoFit/>
          </a:bodyPr>
          <a:lstStyle/>
          <a:p>
            <a:r>
              <a:rPr lang="en-US" sz="2400" dirty="0">
                <a:solidFill>
                  <a:srgbClr val="E68053"/>
                </a:solidFill>
                <a:latin typeface="Montserrat" pitchFamily="2" charset="77"/>
              </a:rPr>
              <a:t>Sub headline HERE</a:t>
            </a:r>
          </a:p>
        </p:txBody>
      </p:sp>
      <p:sp>
        <p:nvSpPr>
          <p:cNvPr id="15" name="TextBox 14">
            <a:extLst>
              <a:ext uri="{FF2B5EF4-FFF2-40B4-BE49-F238E27FC236}">
                <a16:creationId xmlns:a16="http://schemas.microsoft.com/office/drawing/2014/main" id="{445BBE28-A3C6-838C-685D-A4653C9B3308}"/>
              </a:ext>
            </a:extLst>
          </p:cNvPr>
          <p:cNvSpPr txBox="1"/>
          <p:nvPr/>
        </p:nvSpPr>
        <p:spPr>
          <a:xfrm>
            <a:off x="441767" y="1339622"/>
            <a:ext cx="10998872" cy="4801314"/>
          </a:xfrm>
          <a:prstGeom prst="rect">
            <a:avLst/>
          </a:prstGeom>
          <a:noFill/>
        </p:spPr>
        <p:txBody>
          <a:bodyPr wrap="square" rtlCol="0">
            <a:spAutoFit/>
          </a:bodyPr>
          <a:lstStyle/>
          <a:p>
            <a:r>
              <a:rPr lang="en-US" dirty="0">
                <a:solidFill>
                  <a:schemeClr val="bg2">
                    <a:lumMod val="75000"/>
                  </a:schemeClr>
                </a:solidFill>
                <a:latin typeface="Montserrat" pitchFamily="2" charset="77"/>
              </a:rPr>
              <a:t>The sly brown fox jumped over the the lazy dog. Now is the time for all good men to come to the aid of their country. How now, brown cow? Peter Piper picked a peck of pickled peppers and put them in his pocket. If Peter Piper Picked a peck of pickled peppers, how many peppers did Peter Piper pick?</a:t>
            </a:r>
          </a:p>
          <a:p>
            <a:endParaRPr lang="en-US" dirty="0">
              <a:solidFill>
                <a:schemeClr val="bg2">
                  <a:lumMod val="75000"/>
                </a:schemeClr>
              </a:solidFill>
              <a:latin typeface="Montserrat" pitchFamily="2" charset="77"/>
            </a:endParaRP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Item one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Your second item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Need a third? Just hit return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Sub items come from just tabbing over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If you need any help, please contact Marketing!</a:t>
            </a:r>
            <a:br>
              <a:rPr lang="en-US" dirty="0">
                <a:solidFill>
                  <a:schemeClr val="bg2">
                    <a:lumMod val="75000"/>
                  </a:schemeClr>
                </a:solidFill>
                <a:latin typeface="Montserrat" pitchFamily="2" charset="77"/>
              </a:rPr>
            </a:br>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Oklahoma! Where the wind comes sweeping down the plain. And the waving wheat, can sure smell sweet when the wind comes right behind the rain. Oklahoma! Every night my honey lamb and I, sit alone and talk—and watch the hawk, making lazy circles in the sky!</a:t>
            </a:r>
          </a:p>
          <a:p>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We know we belong to the land. And the land we belong to is grand! And when we say:</a:t>
            </a:r>
          </a:p>
          <a:p>
            <a:r>
              <a:rPr lang="en-US" dirty="0">
                <a:solidFill>
                  <a:schemeClr val="bg2">
                    <a:lumMod val="75000"/>
                  </a:schemeClr>
                </a:solidFill>
                <a:latin typeface="Montserrat" pitchFamily="2" charset="77"/>
              </a:rPr>
              <a:t>Yeo-ow! A-yip-</a:t>
            </a:r>
            <a:r>
              <a:rPr lang="en-US" dirty="0" err="1">
                <a:solidFill>
                  <a:schemeClr val="bg2">
                    <a:lumMod val="75000"/>
                  </a:schemeClr>
                </a:solidFill>
                <a:latin typeface="Montserrat" pitchFamily="2" charset="77"/>
              </a:rPr>
              <a:t>i</a:t>
            </a:r>
            <a:r>
              <a:rPr lang="en-US" dirty="0">
                <a:solidFill>
                  <a:schemeClr val="bg2">
                    <a:lumMod val="75000"/>
                  </a:schemeClr>
                </a:solidFill>
                <a:latin typeface="Montserrat" pitchFamily="2" charset="77"/>
              </a:rPr>
              <a:t>-o-ee-ay! We’re only </a:t>
            </a:r>
            <a:r>
              <a:rPr lang="en-US" dirty="0" err="1">
                <a:solidFill>
                  <a:schemeClr val="bg2">
                    <a:lumMod val="75000"/>
                  </a:schemeClr>
                </a:solidFill>
                <a:latin typeface="Montserrat" pitchFamily="2" charset="77"/>
              </a:rPr>
              <a:t>sayin</a:t>
            </a:r>
            <a:r>
              <a:rPr lang="en-US" dirty="0">
                <a:solidFill>
                  <a:schemeClr val="bg2">
                    <a:lumMod val="75000"/>
                  </a:schemeClr>
                </a:solidFill>
                <a:latin typeface="Montserrat" pitchFamily="2" charset="77"/>
              </a:rPr>
              <a:t>’ You’re </a:t>
            </a:r>
            <a:r>
              <a:rPr lang="en-US" dirty="0" err="1">
                <a:solidFill>
                  <a:schemeClr val="bg2">
                    <a:lumMod val="75000"/>
                  </a:schemeClr>
                </a:solidFill>
                <a:latin typeface="Montserrat" pitchFamily="2" charset="77"/>
              </a:rPr>
              <a:t>doin</a:t>
            </a:r>
            <a:r>
              <a:rPr lang="en-US" dirty="0">
                <a:solidFill>
                  <a:schemeClr val="bg2">
                    <a:lumMod val="75000"/>
                  </a:schemeClr>
                </a:solidFill>
                <a:latin typeface="Montserrat" pitchFamily="2" charset="77"/>
              </a:rPr>
              <a:t>’ fine, Oklahoma! Oklahoma, OK!</a:t>
            </a:r>
          </a:p>
        </p:txBody>
      </p:sp>
      <p:pic>
        <p:nvPicPr>
          <p:cNvPr id="16" name="Picture 15">
            <a:extLst>
              <a:ext uri="{FF2B5EF4-FFF2-40B4-BE49-F238E27FC236}">
                <a16:creationId xmlns:a16="http://schemas.microsoft.com/office/drawing/2014/main" id="{17266D6B-2C1C-CCE5-B473-3E8C02DB32F7}"/>
              </a:ext>
            </a:extLst>
          </p:cNvPr>
          <p:cNvPicPr>
            <a:picLocks noGrp="1" noRot="1" noChangeAspect="1" noMove="1" noResize="1" noEditPoints="1" noAdjustHandles="1" noChangeArrowheads="1" noChangeShapeType="1" noCrop="1"/>
          </p:cNvPicPr>
          <p:nvPr/>
        </p:nvPicPr>
        <p:blipFill>
          <a:blip r:embed="rId2"/>
          <a:stretch>
            <a:fillRect/>
          </a:stretch>
        </p:blipFill>
        <p:spPr>
          <a:xfrm>
            <a:off x="11460346" y="143680"/>
            <a:ext cx="720255" cy="6432277"/>
          </a:xfrm>
          <a:prstGeom prst="rect">
            <a:avLst/>
          </a:prstGeom>
        </p:spPr>
      </p:pic>
      <p:pic>
        <p:nvPicPr>
          <p:cNvPr id="17" name="Picture 16">
            <a:extLst>
              <a:ext uri="{FF2B5EF4-FFF2-40B4-BE49-F238E27FC236}">
                <a16:creationId xmlns:a16="http://schemas.microsoft.com/office/drawing/2014/main" id="{6BC55675-ADAF-E0B5-8215-B75C7D3C3EA1}"/>
              </a:ext>
            </a:extLst>
          </p:cNvPr>
          <p:cNvPicPr>
            <a:picLocks noGrp="1" noRot="1" noChangeAspect="1" noMove="1" noResize="1" noEditPoints="1" noAdjustHandles="1" noChangeArrowheads="1" noChangeShapeType="1" noCrop="1"/>
          </p:cNvPicPr>
          <p:nvPr/>
        </p:nvPicPr>
        <p:blipFill>
          <a:blip r:embed="rId3"/>
          <a:srcRect/>
          <a:stretch/>
        </p:blipFill>
        <p:spPr>
          <a:xfrm>
            <a:off x="10255210" y="6224914"/>
            <a:ext cx="1222756" cy="472662"/>
          </a:xfrm>
          <a:prstGeom prst="rect">
            <a:avLst/>
          </a:prstGeom>
        </p:spPr>
      </p:pic>
      <p:pic>
        <p:nvPicPr>
          <p:cNvPr id="18" name="Picture 17">
            <a:extLst>
              <a:ext uri="{FF2B5EF4-FFF2-40B4-BE49-F238E27FC236}">
                <a16:creationId xmlns:a16="http://schemas.microsoft.com/office/drawing/2014/main" id="{F5787C58-54E4-063D-2863-D7A966320C9D}"/>
              </a:ext>
            </a:extLst>
          </p:cNvPr>
          <p:cNvPicPr>
            <a:picLocks noGrp="1" noRot="1" noMove="1" noResize="1" noEditPoints="1" noAdjustHandles="1" noChangeArrowheads="1" noChangeShapeType="1" noCrop="1"/>
          </p:cNvPicPr>
          <p:nvPr/>
        </p:nvPicPr>
        <p:blipFill>
          <a:blip r:embed="rId4"/>
          <a:srcRect/>
          <a:stretch/>
        </p:blipFill>
        <p:spPr>
          <a:xfrm rot="16200000">
            <a:off x="6239713" y="2222403"/>
            <a:ext cx="398376" cy="8602772"/>
          </a:xfrm>
          <a:prstGeom prst="rect">
            <a:avLst/>
          </a:prstGeom>
        </p:spPr>
      </p:pic>
      <p:pic>
        <p:nvPicPr>
          <p:cNvPr id="19" name="Picture 18" descr="A black and white logo&#10;&#10;AI-generated content may be incorrect.">
            <a:extLst>
              <a:ext uri="{FF2B5EF4-FFF2-40B4-BE49-F238E27FC236}">
                <a16:creationId xmlns:a16="http://schemas.microsoft.com/office/drawing/2014/main" id="{1FD9A781-B9CA-A4E8-D780-1C789314B3DD}"/>
              </a:ext>
            </a:extLst>
          </p:cNvPr>
          <p:cNvPicPr>
            <a:picLocks noGrp="1" noRot="1" noChangeAspect="1" noMove="1" noResize="1" noEditPoints="1" noAdjustHandles="1" noChangeArrowheads="1" noChangeShapeType="1" noCrop="1"/>
          </p:cNvPicPr>
          <p:nvPr/>
        </p:nvPicPr>
        <p:blipFill>
          <a:blip r:embed="rId5"/>
          <a:stretch>
            <a:fillRect/>
          </a:stretch>
        </p:blipFill>
        <p:spPr>
          <a:xfrm>
            <a:off x="385316" y="6156558"/>
            <a:ext cx="1772484" cy="498329"/>
          </a:xfrm>
          <a:prstGeom prst="rect">
            <a:avLst/>
          </a:prstGeom>
        </p:spPr>
      </p:pic>
    </p:spTree>
    <p:extLst>
      <p:ext uri="{BB962C8B-B14F-4D97-AF65-F5344CB8AC3E}">
        <p14:creationId xmlns:p14="http://schemas.microsoft.com/office/powerpoint/2010/main" val="271302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667048-9CF5-E1CD-7A25-D88D4F1AAECB}"/>
              </a:ext>
            </a:extLst>
          </p:cNvPr>
          <p:cNvSpPr txBox="1"/>
          <p:nvPr/>
        </p:nvSpPr>
        <p:spPr>
          <a:xfrm>
            <a:off x="441767" y="277793"/>
            <a:ext cx="10998872" cy="646331"/>
          </a:xfrm>
          <a:prstGeom prst="rect">
            <a:avLst/>
          </a:prstGeom>
          <a:noFill/>
        </p:spPr>
        <p:txBody>
          <a:bodyPr wrap="square" rtlCol="0">
            <a:spAutoFit/>
          </a:bodyPr>
          <a:lstStyle/>
          <a:p>
            <a:r>
              <a:rPr lang="en-US" sz="3600" b="1" dirty="0">
                <a:solidFill>
                  <a:schemeClr val="accent1">
                    <a:lumMod val="60000"/>
                    <a:lumOff val="40000"/>
                  </a:schemeClr>
                </a:solidFill>
                <a:latin typeface="Montserrat" pitchFamily="2" charset="77"/>
              </a:rPr>
              <a:t>2026 INITIATIVES</a:t>
            </a:r>
          </a:p>
        </p:txBody>
      </p:sp>
      <p:sp>
        <p:nvSpPr>
          <p:cNvPr id="3" name="TextBox 2">
            <a:extLst>
              <a:ext uri="{FF2B5EF4-FFF2-40B4-BE49-F238E27FC236}">
                <a16:creationId xmlns:a16="http://schemas.microsoft.com/office/drawing/2014/main" id="{E72A939D-859D-5D08-6523-227A6E48B361}"/>
              </a:ext>
            </a:extLst>
          </p:cNvPr>
          <p:cNvSpPr txBox="1"/>
          <p:nvPr/>
        </p:nvSpPr>
        <p:spPr>
          <a:xfrm>
            <a:off x="441767" y="786552"/>
            <a:ext cx="10998872" cy="461665"/>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Title Here – Corporate Goals / Objective Impacted</a:t>
            </a:r>
          </a:p>
        </p:txBody>
      </p:sp>
      <p:sp>
        <p:nvSpPr>
          <p:cNvPr id="4" name="TextBox 3">
            <a:extLst>
              <a:ext uri="{FF2B5EF4-FFF2-40B4-BE49-F238E27FC236}">
                <a16:creationId xmlns:a16="http://schemas.microsoft.com/office/drawing/2014/main" id="{A44C8894-0CFE-5A3D-1E2B-1998D6BD2CA8}"/>
              </a:ext>
            </a:extLst>
          </p:cNvPr>
          <p:cNvSpPr txBox="1"/>
          <p:nvPr/>
        </p:nvSpPr>
        <p:spPr>
          <a:xfrm>
            <a:off x="441767" y="1339622"/>
            <a:ext cx="10998872" cy="4801314"/>
          </a:xfrm>
          <a:prstGeom prst="rect">
            <a:avLst/>
          </a:prstGeom>
          <a:noFill/>
        </p:spPr>
        <p:txBody>
          <a:bodyPr wrap="square" rtlCol="0">
            <a:spAutoFit/>
          </a:bodyPr>
          <a:lstStyle/>
          <a:p>
            <a:r>
              <a:rPr lang="en-US" dirty="0">
                <a:solidFill>
                  <a:schemeClr val="bg2">
                    <a:lumMod val="75000"/>
                  </a:schemeClr>
                </a:solidFill>
                <a:latin typeface="Montserrat" pitchFamily="2" charset="77"/>
              </a:rPr>
              <a:t>The sly brown fox jumped over the the lazy dog. Now is the time for all good men to come to the aid of their country. How now, brown cow? Peter Piper picked a peck of pickled peppers and put them in his pocket. If Peter Piper Picked a peck of pickled peppers, how many peppers did Peter Piper pick?</a:t>
            </a:r>
          </a:p>
          <a:p>
            <a:endParaRPr lang="en-US" dirty="0">
              <a:solidFill>
                <a:schemeClr val="bg2">
                  <a:lumMod val="75000"/>
                </a:schemeClr>
              </a:solidFill>
              <a:latin typeface="Montserrat" pitchFamily="2" charset="77"/>
            </a:endParaRP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Item one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Your second item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Need a third? Just hit return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Sub items come from just tabbing over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If you need any help, please contact Marketing!</a:t>
            </a:r>
            <a:br>
              <a:rPr lang="en-US" dirty="0">
                <a:solidFill>
                  <a:schemeClr val="bg2">
                    <a:lumMod val="75000"/>
                  </a:schemeClr>
                </a:solidFill>
                <a:latin typeface="Montserrat" pitchFamily="2" charset="77"/>
              </a:rPr>
            </a:br>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Oklahoma! Where the wind comes sweeping down the plain. And the waving wheat, can sure smell sweet when the wind comes right behind the rain. Oklahoma! Every night my honey lamb and I, sit alone and talk—and watch the hawk, making lazy circles in the sky!</a:t>
            </a:r>
          </a:p>
          <a:p>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We know we belong to the land. And the land we belong to is grand! And when we say:</a:t>
            </a:r>
          </a:p>
          <a:p>
            <a:r>
              <a:rPr lang="en-US" dirty="0">
                <a:solidFill>
                  <a:schemeClr val="bg2">
                    <a:lumMod val="75000"/>
                  </a:schemeClr>
                </a:solidFill>
                <a:latin typeface="Montserrat" pitchFamily="2" charset="77"/>
              </a:rPr>
              <a:t>Yeo-ow! A-yip-</a:t>
            </a:r>
            <a:r>
              <a:rPr lang="en-US" dirty="0" err="1">
                <a:solidFill>
                  <a:schemeClr val="bg2">
                    <a:lumMod val="75000"/>
                  </a:schemeClr>
                </a:solidFill>
                <a:latin typeface="Montserrat" pitchFamily="2" charset="77"/>
              </a:rPr>
              <a:t>i</a:t>
            </a:r>
            <a:r>
              <a:rPr lang="en-US" dirty="0">
                <a:solidFill>
                  <a:schemeClr val="bg2">
                    <a:lumMod val="75000"/>
                  </a:schemeClr>
                </a:solidFill>
                <a:latin typeface="Montserrat" pitchFamily="2" charset="77"/>
              </a:rPr>
              <a:t>-o-ee-ay! We’re only </a:t>
            </a:r>
            <a:r>
              <a:rPr lang="en-US" dirty="0" err="1">
                <a:solidFill>
                  <a:schemeClr val="bg2">
                    <a:lumMod val="75000"/>
                  </a:schemeClr>
                </a:solidFill>
                <a:latin typeface="Montserrat" pitchFamily="2" charset="77"/>
              </a:rPr>
              <a:t>sayin</a:t>
            </a:r>
            <a:r>
              <a:rPr lang="en-US" dirty="0">
                <a:solidFill>
                  <a:schemeClr val="bg2">
                    <a:lumMod val="75000"/>
                  </a:schemeClr>
                </a:solidFill>
                <a:latin typeface="Montserrat" pitchFamily="2" charset="77"/>
              </a:rPr>
              <a:t>’ You’re </a:t>
            </a:r>
            <a:r>
              <a:rPr lang="en-US" dirty="0" err="1">
                <a:solidFill>
                  <a:schemeClr val="bg2">
                    <a:lumMod val="75000"/>
                  </a:schemeClr>
                </a:solidFill>
                <a:latin typeface="Montserrat" pitchFamily="2" charset="77"/>
              </a:rPr>
              <a:t>doin</a:t>
            </a:r>
            <a:r>
              <a:rPr lang="en-US" dirty="0">
                <a:solidFill>
                  <a:schemeClr val="bg2">
                    <a:lumMod val="75000"/>
                  </a:schemeClr>
                </a:solidFill>
                <a:latin typeface="Montserrat" pitchFamily="2" charset="77"/>
              </a:rPr>
              <a:t>’ fine, Oklahoma! Oklahoma, OK!</a:t>
            </a:r>
          </a:p>
        </p:txBody>
      </p:sp>
      <p:pic>
        <p:nvPicPr>
          <p:cNvPr id="7" name="Picture 6">
            <a:extLst>
              <a:ext uri="{FF2B5EF4-FFF2-40B4-BE49-F238E27FC236}">
                <a16:creationId xmlns:a16="http://schemas.microsoft.com/office/drawing/2014/main" id="{CFBAF1F5-42A2-A1E5-8037-6809A75882A8}"/>
              </a:ext>
            </a:extLst>
          </p:cNvPr>
          <p:cNvPicPr>
            <a:picLocks noGrp="1" noRot="1" noChangeAspect="1" noMove="1" noResize="1" noEditPoints="1" noAdjustHandles="1" noChangeArrowheads="1" noChangeShapeType="1" noCrop="1"/>
          </p:cNvPicPr>
          <p:nvPr/>
        </p:nvPicPr>
        <p:blipFill>
          <a:blip r:embed="rId2"/>
          <a:stretch>
            <a:fillRect/>
          </a:stretch>
        </p:blipFill>
        <p:spPr>
          <a:xfrm>
            <a:off x="11460346" y="143680"/>
            <a:ext cx="720255" cy="6432277"/>
          </a:xfrm>
          <a:prstGeom prst="rect">
            <a:avLst/>
          </a:prstGeom>
        </p:spPr>
      </p:pic>
      <p:pic>
        <p:nvPicPr>
          <p:cNvPr id="8" name="Picture 7">
            <a:extLst>
              <a:ext uri="{FF2B5EF4-FFF2-40B4-BE49-F238E27FC236}">
                <a16:creationId xmlns:a16="http://schemas.microsoft.com/office/drawing/2014/main" id="{73EC1CA7-BA6B-961F-6AA1-157B5E8783E4}"/>
              </a:ext>
            </a:extLst>
          </p:cNvPr>
          <p:cNvPicPr>
            <a:picLocks noGrp="1" noRot="1" noChangeAspect="1" noMove="1" noResize="1" noEditPoints="1" noAdjustHandles="1" noChangeArrowheads="1" noChangeShapeType="1" noCrop="1"/>
          </p:cNvPicPr>
          <p:nvPr/>
        </p:nvPicPr>
        <p:blipFill>
          <a:blip r:embed="rId3"/>
          <a:srcRect/>
          <a:stretch/>
        </p:blipFill>
        <p:spPr>
          <a:xfrm>
            <a:off x="10255210" y="6224914"/>
            <a:ext cx="1222756" cy="472662"/>
          </a:xfrm>
          <a:prstGeom prst="rect">
            <a:avLst/>
          </a:prstGeom>
        </p:spPr>
      </p:pic>
      <p:pic>
        <p:nvPicPr>
          <p:cNvPr id="9" name="Picture 8">
            <a:extLst>
              <a:ext uri="{FF2B5EF4-FFF2-40B4-BE49-F238E27FC236}">
                <a16:creationId xmlns:a16="http://schemas.microsoft.com/office/drawing/2014/main" id="{5FEE3FC1-D5E4-4CB0-3DE7-6BCFAB5AA450}"/>
              </a:ext>
            </a:extLst>
          </p:cNvPr>
          <p:cNvPicPr>
            <a:picLocks noGrp="1" noRot="1" noMove="1" noResize="1" noEditPoints="1" noAdjustHandles="1" noChangeArrowheads="1" noChangeShapeType="1" noCrop="1"/>
          </p:cNvPicPr>
          <p:nvPr/>
        </p:nvPicPr>
        <p:blipFill>
          <a:blip r:embed="rId4"/>
          <a:srcRect/>
          <a:stretch/>
        </p:blipFill>
        <p:spPr>
          <a:xfrm rot="16200000">
            <a:off x="6239713" y="2222403"/>
            <a:ext cx="398376" cy="8602772"/>
          </a:xfrm>
          <a:prstGeom prst="rect">
            <a:avLst/>
          </a:prstGeom>
        </p:spPr>
      </p:pic>
      <p:pic>
        <p:nvPicPr>
          <p:cNvPr id="10" name="Picture 9" descr="A black and white logo&#10;&#10;AI-generated content may be incorrect.">
            <a:extLst>
              <a:ext uri="{FF2B5EF4-FFF2-40B4-BE49-F238E27FC236}">
                <a16:creationId xmlns:a16="http://schemas.microsoft.com/office/drawing/2014/main" id="{8E8DFFCB-AB70-A944-E207-E1FDD5C44509}"/>
              </a:ext>
            </a:extLst>
          </p:cNvPr>
          <p:cNvPicPr>
            <a:picLocks noGrp="1" noRot="1" noChangeAspect="1" noMove="1" noResize="1" noEditPoints="1" noAdjustHandles="1" noChangeArrowheads="1" noChangeShapeType="1" noCrop="1"/>
          </p:cNvPicPr>
          <p:nvPr/>
        </p:nvPicPr>
        <p:blipFill>
          <a:blip r:embed="rId5"/>
          <a:stretch>
            <a:fillRect/>
          </a:stretch>
        </p:blipFill>
        <p:spPr>
          <a:xfrm>
            <a:off x="385316" y="6156558"/>
            <a:ext cx="1772484" cy="498329"/>
          </a:xfrm>
          <a:prstGeom prst="rect">
            <a:avLst/>
          </a:prstGeom>
        </p:spPr>
      </p:pic>
    </p:spTree>
    <p:extLst>
      <p:ext uri="{BB962C8B-B14F-4D97-AF65-F5344CB8AC3E}">
        <p14:creationId xmlns:p14="http://schemas.microsoft.com/office/powerpoint/2010/main" val="1770592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EC841E-17CB-E405-3CCF-46201A6A8BDA}"/>
              </a:ext>
            </a:extLst>
          </p:cNvPr>
          <p:cNvSpPr txBox="1"/>
          <p:nvPr/>
        </p:nvSpPr>
        <p:spPr>
          <a:xfrm>
            <a:off x="441767" y="277793"/>
            <a:ext cx="10998872" cy="646331"/>
          </a:xfrm>
          <a:prstGeom prst="rect">
            <a:avLst/>
          </a:prstGeom>
          <a:noFill/>
        </p:spPr>
        <p:txBody>
          <a:bodyPr wrap="square" rtlCol="0">
            <a:spAutoFit/>
          </a:bodyPr>
          <a:lstStyle/>
          <a:p>
            <a:r>
              <a:rPr lang="en-US" sz="3600" b="1" dirty="0">
                <a:solidFill>
                  <a:srgbClr val="E68053"/>
                </a:solidFill>
                <a:latin typeface="Montserrat" pitchFamily="2" charset="77"/>
              </a:rPr>
              <a:t>2026 CHALLENGES</a:t>
            </a:r>
          </a:p>
        </p:txBody>
      </p:sp>
      <p:sp>
        <p:nvSpPr>
          <p:cNvPr id="3" name="TextBox 2">
            <a:extLst>
              <a:ext uri="{FF2B5EF4-FFF2-40B4-BE49-F238E27FC236}">
                <a16:creationId xmlns:a16="http://schemas.microsoft.com/office/drawing/2014/main" id="{4648B556-781A-A41A-F2B7-F6165C00B70F}"/>
              </a:ext>
            </a:extLst>
          </p:cNvPr>
          <p:cNvSpPr txBox="1"/>
          <p:nvPr/>
        </p:nvSpPr>
        <p:spPr>
          <a:xfrm>
            <a:off x="441767" y="786552"/>
            <a:ext cx="10998872" cy="461665"/>
          </a:xfrm>
          <a:prstGeom prst="rect">
            <a:avLst/>
          </a:prstGeom>
          <a:noFill/>
        </p:spPr>
        <p:txBody>
          <a:bodyPr wrap="square" rtlCol="0">
            <a:spAutoFit/>
          </a:bodyPr>
          <a:lstStyle/>
          <a:p>
            <a:r>
              <a:rPr lang="en-US" sz="2400" dirty="0">
                <a:solidFill>
                  <a:srgbClr val="E68053"/>
                </a:solidFill>
                <a:latin typeface="Montserrat" pitchFamily="2" charset="77"/>
              </a:rPr>
              <a:t>Sub headline HERE</a:t>
            </a:r>
          </a:p>
        </p:txBody>
      </p:sp>
      <p:sp>
        <p:nvSpPr>
          <p:cNvPr id="4" name="TextBox 3">
            <a:extLst>
              <a:ext uri="{FF2B5EF4-FFF2-40B4-BE49-F238E27FC236}">
                <a16:creationId xmlns:a16="http://schemas.microsoft.com/office/drawing/2014/main" id="{12F8B72A-F365-10B5-B013-C9F83AC1596E}"/>
              </a:ext>
            </a:extLst>
          </p:cNvPr>
          <p:cNvSpPr txBox="1"/>
          <p:nvPr/>
        </p:nvSpPr>
        <p:spPr>
          <a:xfrm>
            <a:off x="441767" y="1339622"/>
            <a:ext cx="10998872" cy="4801314"/>
          </a:xfrm>
          <a:prstGeom prst="rect">
            <a:avLst/>
          </a:prstGeom>
          <a:noFill/>
        </p:spPr>
        <p:txBody>
          <a:bodyPr wrap="square" rtlCol="0">
            <a:spAutoFit/>
          </a:bodyPr>
          <a:lstStyle/>
          <a:p>
            <a:r>
              <a:rPr lang="en-US" dirty="0">
                <a:solidFill>
                  <a:schemeClr val="bg2">
                    <a:lumMod val="75000"/>
                  </a:schemeClr>
                </a:solidFill>
                <a:latin typeface="Montserrat" pitchFamily="2" charset="77"/>
              </a:rPr>
              <a:t>The sly brown fox jumped over the the lazy dog. Now is the time for all good men to come to the aid of their country. How now, brown cow? Peter Piper picked a peck of pickled peppers and put them in his pocket. If Peter Piper Picked a peck of pickled peppers, how many peppers did Peter Piper pick?</a:t>
            </a:r>
          </a:p>
          <a:p>
            <a:endParaRPr lang="en-US" dirty="0">
              <a:solidFill>
                <a:schemeClr val="bg2">
                  <a:lumMod val="75000"/>
                </a:schemeClr>
              </a:solidFill>
              <a:latin typeface="Montserrat" pitchFamily="2" charset="77"/>
            </a:endParaRP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Item one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Your second item </a:t>
            </a:r>
          </a:p>
          <a:p>
            <a:pPr marL="742950" lvl="1"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Need a third? Just hit return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Sub items come from just tabbing over </a:t>
            </a:r>
          </a:p>
          <a:p>
            <a:pPr marL="1200150" lvl="2" indent="-285750">
              <a:buClr>
                <a:schemeClr val="accent1">
                  <a:lumMod val="60000"/>
                  <a:lumOff val="40000"/>
                </a:schemeClr>
              </a:buClr>
              <a:buFont typeface="Arial" panose="020B0604020202020204" pitchFamily="34" charset="0"/>
              <a:buChar char="•"/>
            </a:pPr>
            <a:r>
              <a:rPr lang="en-US" dirty="0">
                <a:solidFill>
                  <a:schemeClr val="bg2">
                    <a:lumMod val="75000"/>
                  </a:schemeClr>
                </a:solidFill>
                <a:latin typeface="Montserrat" pitchFamily="2" charset="77"/>
              </a:rPr>
              <a:t>If you need any help, please contact Marketing!</a:t>
            </a:r>
            <a:br>
              <a:rPr lang="en-US" dirty="0">
                <a:solidFill>
                  <a:schemeClr val="bg2">
                    <a:lumMod val="75000"/>
                  </a:schemeClr>
                </a:solidFill>
                <a:latin typeface="Montserrat" pitchFamily="2" charset="77"/>
              </a:rPr>
            </a:br>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Oklahoma! Where the wind comes sweeping down the plain. And the waving wheat, can sure smell sweet when the wind comes right behind the rain. Oklahoma! Every night my honey lamb and I, sit alone and talk—and watch the hawk, making lazy circles in the sky!</a:t>
            </a:r>
          </a:p>
          <a:p>
            <a:endParaRPr lang="en-US" dirty="0">
              <a:solidFill>
                <a:schemeClr val="bg2">
                  <a:lumMod val="75000"/>
                </a:schemeClr>
              </a:solidFill>
              <a:latin typeface="Montserrat" pitchFamily="2" charset="77"/>
            </a:endParaRPr>
          </a:p>
          <a:p>
            <a:r>
              <a:rPr lang="en-US" dirty="0">
                <a:solidFill>
                  <a:schemeClr val="bg2">
                    <a:lumMod val="75000"/>
                  </a:schemeClr>
                </a:solidFill>
                <a:latin typeface="Montserrat" pitchFamily="2" charset="77"/>
              </a:rPr>
              <a:t>We know we belong to the land. And the land we belong to is grand! And when we say:</a:t>
            </a:r>
          </a:p>
          <a:p>
            <a:r>
              <a:rPr lang="en-US" dirty="0">
                <a:solidFill>
                  <a:schemeClr val="bg2">
                    <a:lumMod val="75000"/>
                  </a:schemeClr>
                </a:solidFill>
                <a:latin typeface="Montserrat" pitchFamily="2" charset="77"/>
              </a:rPr>
              <a:t>Yeo-ow! A-yip-</a:t>
            </a:r>
            <a:r>
              <a:rPr lang="en-US" dirty="0" err="1">
                <a:solidFill>
                  <a:schemeClr val="bg2">
                    <a:lumMod val="75000"/>
                  </a:schemeClr>
                </a:solidFill>
                <a:latin typeface="Montserrat" pitchFamily="2" charset="77"/>
              </a:rPr>
              <a:t>i</a:t>
            </a:r>
            <a:r>
              <a:rPr lang="en-US" dirty="0">
                <a:solidFill>
                  <a:schemeClr val="bg2">
                    <a:lumMod val="75000"/>
                  </a:schemeClr>
                </a:solidFill>
                <a:latin typeface="Montserrat" pitchFamily="2" charset="77"/>
              </a:rPr>
              <a:t>-o-ee-ay! We’re only </a:t>
            </a:r>
            <a:r>
              <a:rPr lang="en-US" dirty="0" err="1">
                <a:solidFill>
                  <a:schemeClr val="bg2">
                    <a:lumMod val="75000"/>
                  </a:schemeClr>
                </a:solidFill>
                <a:latin typeface="Montserrat" pitchFamily="2" charset="77"/>
              </a:rPr>
              <a:t>sayin</a:t>
            </a:r>
            <a:r>
              <a:rPr lang="en-US" dirty="0">
                <a:solidFill>
                  <a:schemeClr val="bg2">
                    <a:lumMod val="75000"/>
                  </a:schemeClr>
                </a:solidFill>
                <a:latin typeface="Montserrat" pitchFamily="2" charset="77"/>
              </a:rPr>
              <a:t>’ You’re </a:t>
            </a:r>
            <a:r>
              <a:rPr lang="en-US" dirty="0" err="1">
                <a:solidFill>
                  <a:schemeClr val="bg2">
                    <a:lumMod val="75000"/>
                  </a:schemeClr>
                </a:solidFill>
                <a:latin typeface="Montserrat" pitchFamily="2" charset="77"/>
              </a:rPr>
              <a:t>doin</a:t>
            </a:r>
            <a:r>
              <a:rPr lang="en-US" dirty="0">
                <a:solidFill>
                  <a:schemeClr val="bg2">
                    <a:lumMod val="75000"/>
                  </a:schemeClr>
                </a:solidFill>
                <a:latin typeface="Montserrat" pitchFamily="2" charset="77"/>
              </a:rPr>
              <a:t>’ fine, Oklahoma! Oklahoma, OK!</a:t>
            </a:r>
          </a:p>
        </p:txBody>
      </p:sp>
      <p:pic>
        <p:nvPicPr>
          <p:cNvPr id="7" name="Picture 6">
            <a:extLst>
              <a:ext uri="{FF2B5EF4-FFF2-40B4-BE49-F238E27FC236}">
                <a16:creationId xmlns:a16="http://schemas.microsoft.com/office/drawing/2014/main" id="{8B806E6A-C934-A568-D68E-4E31055FE381}"/>
              </a:ext>
            </a:extLst>
          </p:cNvPr>
          <p:cNvPicPr>
            <a:picLocks noGrp="1" noRot="1" noChangeAspect="1" noMove="1" noResize="1" noEditPoints="1" noAdjustHandles="1" noChangeArrowheads="1" noChangeShapeType="1" noCrop="1"/>
          </p:cNvPicPr>
          <p:nvPr/>
        </p:nvPicPr>
        <p:blipFill>
          <a:blip r:embed="rId2"/>
          <a:stretch>
            <a:fillRect/>
          </a:stretch>
        </p:blipFill>
        <p:spPr>
          <a:xfrm>
            <a:off x="11460346" y="143680"/>
            <a:ext cx="720255" cy="6432277"/>
          </a:xfrm>
          <a:prstGeom prst="rect">
            <a:avLst/>
          </a:prstGeom>
        </p:spPr>
      </p:pic>
      <p:pic>
        <p:nvPicPr>
          <p:cNvPr id="8" name="Picture 7">
            <a:extLst>
              <a:ext uri="{FF2B5EF4-FFF2-40B4-BE49-F238E27FC236}">
                <a16:creationId xmlns:a16="http://schemas.microsoft.com/office/drawing/2014/main" id="{A287CC37-CBEC-D014-A522-016F09DB633F}"/>
              </a:ext>
            </a:extLst>
          </p:cNvPr>
          <p:cNvPicPr>
            <a:picLocks noGrp="1" noRot="1" noChangeAspect="1" noMove="1" noResize="1" noEditPoints="1" noAdjustHandles="1" noChangeArrowheads="1" noChangeShapeType="1" noCrop="1"/>
          </p:cNvPicPr>
          <p:nvPr/>
        </p:nvPicPr>
        <p:blipFill>
          <a:blip r:embed="rId3"/>
          <a:srcRect/>
          <a:stretch/>
        </p:blipFill>
        <p:spPr>
          <a:xfrm>
            <a:off x="10255210" y="6224914"/>
            <a:ext cx="1222756" cy="472662"/>
          </a:xfrm>
          <a:prstGeom prst="rect">
            <a:avLst/>
          </a:prstGeom>
        </p:spPr>
      </p:pic>
      <p:pic>
        <p:nvPicPr>
          <p:cNvPr id="9" name="Picture 8">
            <a:extLst>
              <a:ext uri="{FF2B5EF4-FFF2-40B4-BE49-F238E27FC236}">
                <a16:creationId xmlns:a16="http://schemas.microsoft.com/office/drawing/2014/main" id="{745C2F54-46B6-F88A-F5C9-546A4C0EF0BB}"/>
              </a:ext>
            </a:extLst>
          </p:cNvPr>
          <p:cNvPicPr>
            <a:picLocks noGrp="1" noRot="1" noMove="1" noResize="1" noEditPoints="1" noAdjustHandles="1" noChangeArrowheads="1" noChangeShapeType="1" noCrop="1"/>
          </p:cNvPicPr>
          <p:nvPr/>
        </p:nvPicPr>
        <p:blipFill>
          <a:blip r:embed="rId4"/>
          <a:srcRect/>
          <a:stretch/>
        </p:blipFill>
        <p:spPr>
          <a:xfrm rot="16200000">
            <a:off x="6239713" y="2222403"/>
            <a:ext cx="398376" cy="8602772"/>
          </a:xfrm>
          <a:prstGeom prst="rect">
            <a:avLst/>
          </a:prstGeom>
        </p:spPr>
      </p:pic>
      <p:pic>
        <p:nvPicPr>
          <p:cNvPr id="10" name="Picture 9" descr="A black and white logo&#10;&#10;AI-generated content may be incorrect.">
            <a:extLst>
              <a:ext uri="{FF2B5EF4-FFF2-40B4-BE49-F238E27FC236}">
                <a16:creationId xmlns:a16="http://schemas.microsoft.com/office/drawing/2014/main" id="{04A48517-DA9B-98F9-49F7-0AB86C167405}"/>
              </a:ext>
            </a:extLst>
          </p:cNvPr>
          <p:cNvPicPr>
            <a:picLocks noGrp="1" noRot="1" noChangeAspect="1" noMove="1" noResize="1" noEditPoints="1" noAdjustHandles="1" noChangeArrowheads="1" noChangeShapeType="1" noCrop="1"/>
          </p:cNvPicPr>
          <p:nvPr/>
        </p:nvPicPr>
        <p:blipFill>
          <a:blip r:embed="rId5"/>
          <a:stretch>
            <a:fillRect/>
          </a:stretch>
        </p:blipFill>
        <p:spPr>
          <a:xfrm>
            <a:off x="385316" y="6156558"/>
            <a:ext cx="1772484" cy="498329"/>
          </a:xfrm>
          <a:prstGeom prst="rect">
            <a:avLst/>
          </a:prstGeom>
        </p:spPr>
      </p:pic>
    </p:spTree>
    <p:extLst>
      <p:ext uri="{BB962C8B-B14F-4D97-AF65-F5344CB8AC3E}">
        <p14:creationId xmlns:p14="http://schemas.microsoft.com/office/powerpoint/2010/main" val="3744122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AC96262-9686-869F-FC5C-BCB6B1BC614F}"/>
              </a:ext>
            </a:extLst>
          </p:cNvPr>
          <p:cNvPicPr>
            <a:picLocks noGrp="1" noRot="1" noChangeAspect="1" noMove="1" noResize="1" noEditPoints="1" noAdjustHandles="1" noChangeArrowheads="1" noChangeShapeType="1" noCrop="1"/>
          </p:cNvPicPr>
          <p:nvPr/>
        </p:nvPicPr>
        <p:blipFill>
          <a:blip r:embed="rId2"/>
          <a:stretch>
            <a:fillRect/>
          </a:stretch>
        </p:blipFill>
        <p:spPr>
          <a:xfrm>
            <a:off x="11460346" y="143680"/>
            <a:ext cx="720255" cy="6432277"/>
          </a:xfrm>
          <a:prstGeom prst="rect">
            <a:avLst/>
          </a:prstGeom>
        </p:spPr>
      </p:pic>
      <p:pic>
        <p:nvPicPr>
          <p:cNvPr id="3" name="Picture 2">
            <a:extLst>
              <a:ext uri="{FF2B5EF4-FFF2-40B4-BE49-F238E27FC236}">
                <a16:creationId xmlns:a16="http://schemas.microsoft.com/office/drawing/2014/main" id="{23AD4A0D-0ABD-DFA1-A8E5-C6D12B42C4AB}"/>
              </a:ext>
            </a:extLst>
          </p:cNvPr>
          <p:cNvPicPr>
            <a:picLocks noGrp="1" noRot="1" noChangeAspect="1" noMove="1" noResize="1" noEditPoints="1" noAdjustHandles="1" noChangeArrowheads="1" noChangeShapeType="1" noCrop="1"/>
          </p:cNvPicPr>
          <p:nvPr/>
        </p:nvPicPr>
        <p:blipFill>
          <a:blip r:embed="rId3"/>
          <a:srcRect/>
          <a:stretch/>
        </p:blipFill>
        <p:spPr>
          <a:xfrm>
            <a:off x="10255210" y="6224914"/>
            <a:ext cx="1222756" cy="472662"/>
          </a:xfrm>
          <a:prstGeom prst="rect">
            <a:avLst/>
          </a:prstGeom>
        </p:spPr>
      </p:pic>
      <p:pic>
        <p:nvPicPr>
          <p:cNvPr id="4" name="Picture 3">
            <a:extLst>
              <a:ext uri="{FF2B5EF4-FFF2-40B4-BE49-F238E27FC236}">
                <a16:creationId xmlns:a16="http://schemas.microsoft.com/office/drawing/2014/main" id="{5915F9F8-A12B-3C87-B530-5CDE50360A71}"/>
              </a:ext>
            </a:extLst>
          </p:cNvPr>
          <p:cNvPicPr>
            <a:picLocks noGrp="1" noRot="1" noMove="1" noResize="1" noEditPoints="1" noAdjustHandles="1" noChangeArrowheads="1" noChangeShapeType="1" noCrop="1"/>
          </p:cNvPicPr>
          <p:nvPr/>
        </p:nvPicPr>
        <p:blipFill>
          <a:blip r:embed="rId4"/>
          <a:srcRect/>
          <a:stretch/>
        </p:blipFill>
        <p:spPr>
          <a:xfrm rot="16200000">
            <a:off x="6239713" y="2222403"/>
            <a:ext cx="398376" cy="8602772"/>
          </a:xfrm>
          <a:prstGeom prst="rect">
            <a:avLst/>
          </a:prstGeom>
        </p:spPr>
      </p:pic>
      <p:pic>
        <p:nvPicPr>
          <p:cNvPr id="5" name="Picture 4" descr="A black and white logo&#10;&#10;AI-generated content may be incorrect.">
            <a:extLst>
              <a:ext uri="{FF2B5EF4-FFF2-40B4-BE49-F238E27FC236}">
                <a16:creationId xmlns:a16="http://schemas.microsoft.com/office/drawing/2014/main" id="{5E9F1D19-8F35-5BDD-5C68-7D982FBCD45E}"/>
              </a:ext>
            </a:extLst>
          </p:cNvPr>
          <p:cNvPicPr>
            <a:picLocks noGrp="1" noRot="1" noChangeAspect="1" noMove="1" noResize="1" noEditPoints="1" noAdjustHandles="1" noChangeArrowheads="1" noChangeShapeType="1" noCrop="1"/>
          </p:cNvPicPr>
          <p:nvPr/>
        </p:nvPicPr>
        <p:blipFill>
          <a:blip r:embed="rId5"/>
          <a:stretch>
            <a:fillRect/>
          </a:stretch>
        </p:blipFill>
        <p:spPr>
          <a:xfrm>
            <a:off x="385316" y="6156558"/>
            <a:ext cx="1772484" cy="498329"/>
          </a:xfrm>
          <a:prstGeom prst="rect">
            <a:avLst/>
          </a:prstGeom>
        </p:spPr>
      </p:pic>
      <p:sp>
        <p:nvSpPr>
          <p:cNvPr id="6" name="Rectangle 5">
            <a:extLst>
              <a:ext uri="{FF2B5EF4-FFF2-40B4-BE49-F238E27FC236}">
                <a16:creationId xmlns:a16="http://schemas.microsoft.com/office/drawing/2014/main" id="{7E108E8B-E6F1-7670-9D94-687AC204FF0E}"/>
              </a:ext>
            </a:extLst>
          </p:cNvPr>
          <p:cNvSpPr/>
          <p:nvPr/>
        </p:nvSpPr>
        <p:spPr>
          <a:xfrm>
            <a:off x="2775443" y="3551845"/>
            <a:ext cx="720255" cy="1891417"/>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6FE0FAF-7418-2E6E-0E2D-220AAD3C2FDD}"/>
              </a:ext>
            </a:extLst>
          </p:cNvPr>
          <p:cNvSpPr/>
          <p:nvPr/>
        </p:nvSpPr>
        <p:spPr>
          <a:xfrm>
            <a:off x="3644062" y="3764303"/>
            <a:ext cx="720255" cy="1678959"/>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52B5C03-1991-3769-FAD2-E7FE1214F404}"/>
              </a:ext>
            </a:extLst>
          </p:cNvPr>
          <p:cNvSpPr/>
          <p:nvPr/>
        </p:nvSpPr>
        <p:spPr>
          <a:xfrm>
            <a:off x="4511254" y="2730075"/>
            <a:ext cx="720255" cy="272242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73BF05C-4308-1CDC-A243-110E328AE52C}"/>
              </a:ext>
            </a:extLst>
          </p:cNvPr>
          <p:cNvSpPr/>
          <p:nvPr/>
        </p:nvSpPr>
        <p:spPr>
          <a:xfrm>
            <a:off x="5377590" y="3151134"/>
            <a:ext cx="720255" cy="229212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868BEF7-E725-3C74-BE89-B3A8CA4EFF9D}"/>
              </a:ext>
            </a:extLst>
          </p:cNvPr>
          <p:cNvSpPr/>
          <p:nvPr/>
        </p:nvSpPr>
        <p:spPr>
          <a:xfrm>
            <a:off x="6243926" y="2848406"/>
            <a:ext cx="720255" cy="2604091"/>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AED3FA1-7062-5789-FA4C-4728AF06D900}"/>
              </a:ext>
            </a:extLst>
          </p:cNvPr>
          <p:cNvSpPr/>
          <p:nvPr/>
        </p:nvSpPr>
        <p:spPr>
          <a:xfrm>
            <a:off x="7111118" y="3321729"/>
            <a:ext cx="720255" cy="213076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601739F-732B-9A08-3B74-98BE34B3AA41}"/>
              </a:ext>
            </a:extLst>
          </p:cNvPr>
          <p:cNvSpPr/>
          <p:nvPr/>
        </p:nvSpPr>
        <p:spPr>
          <a:xfrm>
            <a:off x="7976599" y="2557117"/>
            <a:ext cx="720255" cy="2894539"/>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0DB4097-63DB-1200-1038-756894E59486}"/>
              </a:ext>
            </a:extLst>
          </p:cNvPr>
          <p:cNvSpPr/>
          <p:nvPr/>
        </p:nvSpPr>
        <p:spPr>
          <a:xfrm>
            <a:off x="8843791" y="3321729"/>
            <a:ext cx="720255" cy="213076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D8DC59-A7DD-5AF0-C40B-DFBF9F722740}"/>
              </a:ext>
            </a:extLst>
          </p:cNvPr>
          <p:cNvSpPr/>
          <p:nvPr/>
        </p:nvSpPr>
        <p:spPr>
          <a:xfrm>
            <a:off x="9707561" y="2202965"/>
            <a:ext cx="720255" cy="324953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EDBB93F-7B04-0017-E5BA-5475D6E1DCBF}"/>
              </a:ext>
            </a:extLst>
          </p:cNvPr>
          <p:cNvSpPr/>
          <p:nvPr/>
        </p:nvSpPr>
        <p:spPr>
          <a:xfrm>
            <a:off x="10571331" y="2040764"/>
            <a:ext cx="720255" cy="341089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328FEF6-2690-6345-E0EE-837884A7E133}"/>
              </a:ext>
            </a:extLst>
          </p:cNvPr>
          <p:cNvSpPr/>
          <p:nvPr/>
        </p:nvSpPr>
        <p:spPr>
          <a:xfrm>
            <a:off x="1041915" y="2730075"/>
            <a:ext cx="720255" cy="272242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1B4EC58-8D04-28D1-2E84-CD863725EFE9}"/>
              </a:ext>
            </a:extLst>
          </p:cNvPr>
          <p:cNvSpPr/>
          <p:nvPr/>
        </p:nvSpPr>
        <p:spPr>
          <a:xfrm>
            <a:off x="1908251" y="3151134"/>
            <a:ext cx="720255" cy="229212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DC3F6489-6294-B1A8-A183-36C21BFE624B}"/>
              </a:ext>
            </a:extLst>
          </p:cNvPr>
          <p:cNvSpPr txBox="1"/>
          <p:nvPr/>
        </p:nvSpPr>
        <p:spPr>
          <a:xfrm>
            <a:off x="1153416" y="5626843"/>
            <a:ext cx="497252"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JAN</a:t>
            </a:r>
            <a:endParaRPr lang="en-US" sz="1200" dirty="0"/>
          </a:p>
        </p:txBody>
      </p:sp>
      <p:sp>
        <p:nvSpPr>
          <p:cNvPr id="19" name="TextBox 18">
            <a:extLst>
              <a:ext uri="{FF2B5EF4-FFF2-40B4-BE49-F238E27FC236}">
                <a16:creationId xmlns:a16="http://schemas.microsoft.com/office/drawing/2014/main" id="{5DE502D1-36AF-46D1-BECD-C1E0848C0C51}"/>
              </a:ext>
            </a:extLst>
          </p:cNvPr>
          <p:cNvSpPr txBox="1"/>
          <p:nvPr/>
        </p:nvSpPr>
        <p:spPr>
          <a:xfrm>
            <a:off x="2031243" y="5626843"/>
            <a:ext cx="500458"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FEB</a:t>
            </a:r>
            <a:endParaRPr lang="en-US" sz="1200" dirty="0"/>
          </a:p>
        </p:txBody>
      </p:sp>
      <p:sp>
        <p:nvSpPr>
          <p:cNvPr id="22" name="TextBox 21">
            <a:extLst>
              <a:ext uri="{FF2B5EF4-FFF2-40B4-BE49-F238E27FC236}">
                <a16:creationId xmlns:a16="http://schemas.microsoft.com/office/drawing/2014/main" id="{CF34F15E-1EA5-55CC-163B-7B4E0EC17BE9}"/>
              </a:ext>
            </a:extLst>
          </p:cNvPr>
          <p:cNvSpPr txBox="1"/>
          <p:nvPr/>
        </p:nvSpPr>
        <p:spPr>
          <a:xfrm>
            <a:off x="2903324" y="5626843"/>
            <a:ext cx="553358"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MAR</a:t>
            </a:r>
            <a:endParaRPr lang="en-US" sz="1200" dirty="0"/>
          </a:p>
        </p:txBody>
      </p:sp>
      <p:sp>
        <p:nvSpPr>
          <p:cNvPr id="23" name="TextBox 22">
            <a:extLst>
              <a:ext uri="{FF2B5EF4-FFF2-40B4-BE49-F238E27FC236}">
                <a16:creationId xmlns:a16="http://schemas.microsoft.com/office/drawing/2014/main" id="{8EEB0BE2-1E77-5517-7A60-9892238F7272}"/>
              </a:ext>
            </a:extLst>
          </p:cNvPr>
          <p:cNvSpPr txBox="1"/>
          <p:nvPr/>
        </p:nvSpPr>
        <p:spPr>
          <a:xfrm>
            <a:off x="3750000" y="5626843"/>
            <a:ext cx="516488"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APR</a:t>
            </a:r>
            <a:endParaRPr lang="en-US" sz="1200" dirty="0"/>
          </a:p>
        </p:txBody>
      </p:sp>
      <p:sp>
        <p:nvSpPr>
          <p:cNvPr id="24" name="TextBox 23">
            <a:extLst>
              <a:ext uri="{FF2B5EF4-FFF2-40B4-BE49-F238E27FC236}">
                <a16:creationId xmlns:a16="http://schemas.microsoft.com/office/drawing/2014/main" id="{D9A6121D-F94D-4EBA-42DF-D431D1D9CDFD}"/>
              </a:ext>
            </a:extLst>
          </p:cNvPr>
          <p:cNvSpPr txBox="1"/>
          <p:nvPr/>
        </p:nvSpPr>
        <p:spPr>
          <a:xfrm>
            <a:off x="4608763" y="5642059"/>
            <a:ext cx="54053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MAY</a:t>
            </a:r>
            <a:endParaRPr lang="en-US" sz="1200" dirty="0"/>
          </a:p>
        </p:txBody>
      </p:sp>
      <p:sp>
        <p:nvSpPr>
          <p:cNvPr id="25" name="TextBox 24">
            <a:extLst>
              <a:ext uri="{FF2B5EF4-FFF2-40B4-BE49-F238E27FC236}">
                <a16:creationId xmlns:a16="http://schemas.microsoft.com/office/drawing/2014/main" id="{9E0F704D-33D9-AFB0-F659-F7B6D72C5A6B}"/>
              </a:ext>
            </a:extLst>
          </p:cNvPr>
          <p:cNvSpPr txBox="1"/>
          <p:nvPr/>
        </p:nvSpPr>
        <p:spPr>
          <a:xfrm>
            <a:off x="5504224" y="5642059"/>
            <a:ext cx="508473"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JUN</a:t>
            </a:r>
            <a:endParaRPr lang="en-US" sz="1200" dirty="0"/>
          </a:p>
        </p:txBody>
      </p:sp>
      <p:sp>
        <p:nvSpPr>
          <p:cNvPr id="26" name="TextBox 25">
            <a:extLst>
              <a:ext uri="{FF2B5EF4-FFF2-40B4-BE49-F238E27FC236}">
                <a16:creationId xmlns:a16="http://schemas.microsoft.com/office/drawing/2014/main" id="{BB13CA57-6EB0-2D6E-7949-154822CB0A74}"/>
              </a:ext>
            </a:extLst>
          </p:cNvPr>
          <p:cNvSpPr txBox="1"/>
          <p:nvPr/>
        </p:nvSpPr>
        <p:spPr>
          <a:xfrm>
            <a:off x="6419587" y="5642059"/>
            <a:ext cx="474810"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JUL</a:t>
            </a:r>
            <a:endParaRPr lang="en-US" sz="1200" dirty="0"/>
          </a:p>
        </p:txBody>
      </p:sp>
      <p:sp>
        <p:nvSpPr>
          <p:cNvPr id="27" name="TextBox 26">
            <a:extLst>
              <a:ext uri="{FF2B5EF4-FFF2-40B4-BE49-F238E27FC236}">
                <a16:creationId xmlns:a16="http://schemas.microsoft.com/office/drawing/2014/main" id="{2AAAF401-F871-0107-1935-E0053A00E5D3}"/>
              </a:ext>
            </a:extLst>
          </p:cNvPr>
          <p:cNvSpPr txBox="1"/>
          <p:nvPr/>
        </p:nvSpPr>
        <p:spPr>
          <a:xfrm>
            <a:off x="7217370" y="5642059"/>
            <a:ext cx="53572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AUG</a:t>
            </a:r>
            <a:endParaRPr lang="en-US" sz="1200" dirty="0"/>
          </a:p>
        </p:txBody>
      </p:sp>
      <p:sp>
        <p:nvSpPr>
          <p:cNvPr id="28" name="TextBox 27">
            <a:extLst>
              <a:ext uri="{FF2B5EF4-FFF2-40B4-BE49-F238E27FC236}">
                <a16:creationId xmlns:a16="http://schemas.microsoft.com/office/drawing/2014/main" id="{47804F8D-A561-BDB4-8A34-D37A6BB22ED3}"/>
              </a:ext>
            </a:extLst>
          </p:cNvPr>
          <p:cNvSpPr txBox="1"/>
          <p:nvPr/>
        </p:nvSpPr>
        <p:spPr>
          <a:xfrm>
            <a:off x="8063694" y="5644372"/>
            <a:ext cx="49244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SEP</a:t>
            </a:r>
            <a:endParaRPr lang="en-US" sz="1200" dirty="0"/>
          </a:p>
        </p:txBody>
      </p:sp>
      <p:sp>
        <p:nvSpPr>
          <p:cNvPr id="29" name="TextBox 28">
            <a:extLst>
              <a:ext uri="{FF2B5EF4-FFF2-40B4-BE49-F238E27FC236}">
                <a16:creationId xmlns:a16="http://schemas.microsoft.com/office/drawing/2014/main" id="{5A55B96C-D717-5EDA-5E92-7D0A1F98543A}"/>
              </a:ext>
            </a:extLst>
          </p:cNvPr>
          <p:cNvSpPr txBox="1"/>
          <p:nvPr/>
        </p:nvSpPr>
        <p:spPr>
          <a:xfrm>
            <a:off x="8932705" y="5644372"/>
            <a:ext cx="513282"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OCT</a:t>
            </a:r>
            <a:endParaRPr lang="en-US" sz="1200" dirty="0"/>
          </a:p>
        </p:txBody>
      </p:sp>
      <p:sp>
        <p:nvSpPr>
          <p:cNvPr id="30" name="TextBox 29">
            <a:extLst>
              <a:ext uri="{FF2B5EF4-FFF2-40B4-BE49-F238E27FC236}">
                <a16:creationId xmlns:a16="http://schemas.microsoft.com/office/drawing/2014/main" id="{D70FAFD7-2DAC-4F26-0309-44D7A600E8CF}"/>
              </a:ext>
            </a:extLst>
          </p:cNvPr>
          <p:cNvSpPr txBox="1"/>
          <p:nvPr/>
        </p:nvSpPr>
        <p:spPr>
          <a:xfrm>
            <a:off x="9814405" y="5644372"/>
            <a:ext cx="546945"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NOV</a:t>
            </a:r>
            <a:endParaRPr lang="en-US" sz="1200" dirty="0"/>
          </a:p>
        </p:txBody>
      </p:sp>
      <p:sp>
        <p:nvSpPr>
          <p:cNvPr id="31" name="TextBox 30">
            <a:extLst>
              <a:ext uri="{FF2B5EF4-FFF2-40B4-BE49-F238E27FC236}">
                <a16:creationId xmlns:a16="http://schemas.microsoft.com/office/drawing/2014/main" id="{251B7A2A-7F15-A953-C869-430078F35264}"/>
              </a:ext>
            </a:extLst>
          </p:cNvPr>
          <p:cNvSpPr txBox="1"/>
          <p:nvPr/>
        </p:nvSpPr>
        <p:spPr>
          <a:xfrm>
            <a:off x="10653866" y="5644372"/>
            <a:ext cx="52450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DEC</a:t>
            </a:r>
            <a:endParaRPr lang="en-US" sz="1200" dirty="0"/>
          </a:p>
        </p:txBody>
      </p:sp>
      <p:sp>
        <p:nvSpPr>
          <p:cNvPr id="32" name="TextBox 31">
            <a:extLst>
              <a:ext uri="{FF2B5EF4-FFF2-40B4-BE49-F238E27FC236}">
                <a16:creationId xmlns:a16="http://schemas.microsoft.com/office/drawing/2014/main" id="{462A1930-8777-56E5-4BA6-860AF42C1DF3}"/>
              </a:ext>
            </a:extLst>
          </p:cNvPr>
          <p:cNvSpPr txBox="1"/>
          <p:nvPr/>
        </p:nvSpPr>
        <p:spPr>
          <a:xfrm>
            <a:off x="343912" y="1256011"/>
            <a:ext cx="445955" cy="4708981"/>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120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110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100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90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80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70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60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50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40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30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20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10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0</a:t>
            </a:r>
            <a:endParaRPr lang="en-US" sz="1200" dirty="0"/>
          </a:p>
        </p:txBody>
      </p:sp>
      <p:sp>
        <p:nvSpPr>
          <p:cNvPr id="33" name="TextBox 32">
            <a:extLst>
              <a:ext uri="{FF2B5EF4-FFF2-40B4-BE49-F238E27FC236}">
                <a16:creationId xmlns:a16="http://schemas.microsoft.com/office/drawing/2014/main" id="{CFEE7DB6-7012-66D4-DD12-BD9DD289C2EA}"/>
              </a:ext>
            </a:extLst>
          </p:cNvPr>
          <p:cNvSpPr txBox="1"/>
          <p:nvPr/>
        </p:nvSpPr>
        <p:spPr>
          <a:xfrm>
            <a:off x="441767" y="434739"/>
            <a:ext cx="10736603" cy="461665"/>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Table Name</a:t>
            </a:r>
          </a:p>
        </p:txBody>
      </p:sp>
      <p:sp>
        <p:nvSpPr>
          <p:cNvPr id="34" name="TextBox 33">
            <a:extLst>
              <a:ext uri="{FF2B5EF4-FFF2-40B4-BE49-F238E27FC236}">
                <a16:creationId xmlns:a16="http://schemas.microsoft.com/office/drawing/2014/main" id="{401B2BB3-1E0B-9AC8-8373-1508444B5B3D}"/>
              </a:ext>
            </a:extLst>
          </p:cNvPr>
          <p:cNvSpPr txBox="1"/>
          <p:nvPr/>
        </p:nvSpPr>
        <p:spPr>
          <a:xfrm>
            <a:off x="6067792" y="580304"/>
            <a:ext cx="4380752" cy="276999"/>
          </a:xfrm>
          <a:prstGeom prst="rect">
            <a:avLst/>
          </a:prstGeom>
          <a:noFill/>
        </p:spPr>
        <p:txBody>
          <a:bodyPr wrap="square" rtlCol="0">
            <a:spAutoFit/>
          </a:bodyPr>
          <a:lstStyle/>
          <a:p>
            <a:r>
              <a:rPr lang="en-US" sz="1200" dirty="0">
                <a:solidFill>
                  <a:schemeClr val="bg2">
                    <a:lumMod val="75000"/>
                  </a:schemeClr>
                </a:solidFill>
                <a:latin typeface="Montserrat" pitchFamily="2" charset="77"/>
              </a:rPr>
              <a:t>NOTES: Please use this area to add notes, if you’d like</a:t>
            </a:r>
            <a:endParaRPr lang="en-US" sz="1200" dirty="0"/>
          </a:p>
        </p:txBody>
      </p:sp>
    </p:spTree>
    <p:extLst>
      <p:ext uri="{BB962C8B-B14F-4D97-AF65-F5344CB8AC3E}">
        <p14:creationId xmlns:p14="http://schemas.microsoft.com/office/powerpoint/2010/main" val="1304441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Picture 63">
            <a:extLst>
              <a:ext uri="{FF2B5EF4-FFF2-40B4-BE49-F238E27FC236}">
                <a16:creationId xmlns:a16="http://schemas.microsoft.com/office/drawing/2014/main" id="{E2ED61E0-4CAE-78CC-855C-50CB921585F7}"/>
              </a:ext>
            </a:extLst>
          </p:cNvPr>
          <p:cNvPicPr/>
          <p:nvPr/>
        </p:nvPicPr>
        <p:blipFill>
          <a:blip r:embed="rId2"/>
          <a:stretch>
            <a:fillRect/>
          </a:stretch>
        </p:blipFill>
        <p:spPr>
          <a:xfrm>
            <a:off x="11451653" y="160424"/>
            <a:ext cx="720255" cy="6432277"/>
          </a:xfrm>
          <a:prstGeom prst="rect">
            <a:avLst/>
          </a:prstGeom>
        </p:spPr>
      </p:pic>
      <p:pic>
        <p:nvPicPr>
          <p:cNvPr id="65" name="Picture 64">
            <a:extLst>
              <a:ext uri="{FF2B5EF4-FFF2-40B4-BE49-F238E27FC236}">
                <a16:creationId xmlns:a16="http://schemas.microsoft.com/office/drawing/2014/main" id="{7D347BC6-4A10-2135-BB26-1DA2158FC53A}"/>
              </a:ext>
            </a:extLst>
          </p:cNvPr>
          <p:cNvPicPr/>
          <p:nvPr/>
        </p:nvPicPr>
        <p:blipFill>
          <a:blip r:embed="rId3"/>
          <a:srcRect/>
          <a:stretch/>
        </p:blipFill>
        <p:spPr>
          <a:xfrm>
            <a:off x="10255210" y="6224914"/>
            <a:ext cx="1222756" cy="472662"/>
          </a:xfrm>
          <a:prstGeom prst="rect">
            <a:avLst/>
          </a:prstGeom>
        </p:spPr>
      </p:pic>
      <p:pic>
        <p:nvPicPr>
          <p:cNvPr id="66" name="Picture 65">
            <a:extLst>
              <a:ext uri="{FF2B5EF4-FFF2-40B4-BE49-F238E27FC236}">
                <a16:creationId xmlns:a16="http://schemas.microsoft.com/office/drawing/2014/main" id="{8F8D1F60-B4E7-EAA0-B6B4-8B3BF6730720}"/>
              </a:ext>
            </a:extLst>
          </p:cNvPr>
          <p:cNvPicPr/>
          <p:nvPr/>
        </p:nvPicPr>
        <p:blipFill>
          <a:blip r:embed="rId4"/>
          <a:srcRect/>
          <a:stretch/>
        </p:blipFill>
        <p:spPr>
          <a:xfrm rot="16200000">
            <a:off x="6239713" y="2222403"/>
            <a:ext cx="398376" cy="8602772"/>
          </a:xfrm>
          <a:prstGeom prst="rect">
            <a:avLst/>
          </a:prstGeom>
        </p:spPr>
      </p:pic>
      <p:pic>
        <p:nvPicPr>
          <p:cNvPr id="67" name="Picture 66" descr="A black and white logo&#10;&#10;AI-generated content may be incorrect.">
            <a:extLst>
              <a:ext uri="{FF2B5EF4-FFF2-40B4-BE49-F238E27FC236}">
                <a16:creationId xmlns:a16="http://schemas.microsoft.com/office/drawing/2014/main" id="{97D3CFBE-B09E-4B29-64C9-2F373C4B167F}"/>
              </a:ext>
            </a:extLst>
          </p:cNvPr>
          <p:cNvPicPr/>
          <p:nvPr/>
        </p:nvPicPr>
        <p:blipFill>
          <a:blip r:embed="rId5"/>
          <a:stretch>
            <a:fillRect/>
          </a:stretch>
        </p:blipFill>
        <p:spPr>
          <a:xfrm>
            <a:off x="385316" y="6156558"/>
            <a:ext cx="1772484" cy="498329"/>
          </a:xfrm>
          <a:prstGeom prst="rect">
            <a:avLst/>
          </a:prstGeom>
        </p:spPr>
      </p:pic>
      <p:sp>
        <p:nvSpPr>
          <p:cNvPr id="68" name="Rectangle 67">
            <a:extLst>
              <a:ext uri="{FF2B5EF4-FFF2-40B4-BE49-F238E27FC236}">
                <a16:creationId xmlns:a16="http://schemas.microsoft.com/office/drawing/2014/main" id="{191F44CF-E020-B157-0315-C6FDEFEE86EF}"/>
              </a:ext>
            </a:extLst>
          </p:cNvPr>
          <p:cNvSpPr/>
          <p:nvPr/>
        </p:nvSpPr>
        <p:spPr>
          <a:xfrm>
            <a:off x="2775443" y="3551845"/>
            <a:ext cx="295143" cy="1891417"/>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405E1A93-3E54-D105-20DA-437D4368DC4B}"/>
              </a:ext>
            </a:extLst>
          </p:cNvPr>
          <p:cNvSpPr/>
          <p:nvPr/>
        </p:nvSpPr>
        <p:spPr>
          <a:xfrm>
            <a:off x="3644062" y="3764303"/>
            <a:ext cx="295143" cy="1678959"/>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BA76A3E7-B304-43A7-4F09-B010EC4E19D9}"/>
              </a:ext>
            </a:extLst>
          </p:cNvPr>
          <p:cNvSpPr/>
          <p:nvPr/>
        </p:nvSpPr>
        <p:spPr>
          <a:xfrm>
            <a:off x="4511254" y="2730075"/>
            <a:ext cx="295143" cy="272242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33BD7C81-EDDB-357F-3DC2-FFD57CE89F36}"/>
              </a:ext>
            </a:extLst>
          </p:cNvPr>
          <p:cNvSpPr/>
          <p:nvPr/>
        </p:nvSpPr>
        <p:spPr>
          <a:xfrm>
            <a:off x="5377590" y="3151134"/>
            <a:ext cx="295143" cy="229212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4D68E917-E3D4-563C-CDA8-35D3BB65B4A2}"/>
              </a:ext>
            </a:extLst>
          </p:cNvPr>
          <p:cNvSpPr/>
          <p:nvPr/>
        </p:nvSpPr>
        <p:spPr>
          <a:xfrm>
            <a:off x="6243926" y="2848406"/>
            <a:ext cx="295143" cy="2604091"/>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0AE1F633-7A48-B007-A3F6-1E92745C103D}"/>
              </a:ext>
            </a:extLst>
          </p:cNvPr>
          <p:cNvSpPr/>
          <p:nvPr/>
        </p:nvSpPr>
        <p:spPr>
          <a:xfrm>
            <a:off x="7111118" y="3321729"/>
            <a:ext cx="295143" cy="213076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D480C7AE-748B-6003-49A1-E002B3BCB2F8}"/>
              </a:ext>
            </a:extLst>
          </p:cNvPr>
          <p:cNvSpPr/>
          <p:nvPr/>
        </p:nvSpPr>
        <p:spPr>
          <a:xfrm>
            <a:off x="7976599" y="2557117"/>
            <a:ext cx="295143" cy="2894539"/>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C19A252B-2598-9056-4A36-E3B4F8E8CBC8}"/>
              </a:ext>
            </a:extLst>
          </p:cNvPr>
          <p:cNvSpPr/>
          <p:nvPr/>
        </p:nvSpPr>
        <p:spPr>
          <a:xfrm>
            <a:off x="8843791" y="3321729"/>
            <a:ext cx="295143" cy="213076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FD851A34-1F92-D6D5-C3E9-C8E81660E86B}"/>
              </a:ext>
            </a:extLst>
          </p:cNvPr>
          <p:cNvSpPr/>
          <p:nvPr/>
        </p:nvSpPr>
        <p:spPr>
          <a:xfrm>
            <a:off x="9707561" y="2202965"/>
            <a:ext cx="295143" cy="324953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3F317785-1031-D3B2-24DF-46AA08BB5250}"/>
              </a:ext>
            </a:extLst>
          </p:cNvPr>
          <p:cNvSpPr/>
          <p:nvPr/>
        </p:nvSpPr>
        <p:spPr>
          <a:xfrm>
            <a:off x="10571331" y="2040764"/>
            <a:ext cx="295143" cy="341089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42112DCB-332D-245D-07D9-EAB4F38DB850}"/>
              </a:ext>
            </a:extLst>
          </p:cNvPr>
          <p:cNvSpPr/>
          <p:nvPr/>
        </p:nvSpPr>
        <p:spPr>
          <a:xfrm>
            <a:off x="1041915" y="2730075"/>
            <a:ext cx="295143" cy="2722422"/>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E8477CFD-7D2A-6383-7F59-0BC8BAE140DE}"/>
              </a:ext>
            </a:extLst>
          </p:cNvPr>
          <p:cNvSpPr/>
          <p:nvPr/>
        </p:nvSpPr>
        <p:spPr>
          <a:xfrm>
            <a:off x="1908251" y="3151134"/>
            <a:ext cx="295143" cy="229212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a:extLst>
              <a:ext uri="{FF2B5EF4-FFF2-40B4-BE49-F238E27FC236}">
                <a16:creationId xmlns:a16="http://schemas.microsoft.com/office/drawing/2014/main" id="{D66CAE98-5844-58A8-9531-6B148362FF0E}"/>
              </a:ext>
            </a:extLst>
          </p:cNvPr>
          <p:cNvSpPr txBox="1"/>
          <p:nvPr/>
        </p:nvSpPr>
        <p:spPr>
          <a:xfrm>
            <a:off x="1153416" y="5626843"/>
            <a:ext cx="497252"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JAN</a:t>
            </a:r>
            <a:endParaRPr lang="en-US" sz="1200" dirty="0"/>
          </a:p>
        </p:txBody>
      </p:sp>
      <p:sp>
        <p:nvSpPr>
          <p:cNvPr id="81" name="TextBox 80">
            <a:extLst>
              <a:ext uri="{FF2B5EF4-FFF2-40B4-BE49-F238E27FC236}">
                <a16:creationId xmlns:a16="http://schemas.microsoft.com/office/drawing/2014/main" id="{346CF1AB-386C-193A-2A40-BEEAAF3CCC0F}"/>
              </a:ext>
            </a:extLst>
          </p:cNvPr>
          <p:cNvSpPr txBox="1"/>
          <p:nvPr/>
        </p:nvSpPr>
        <p:spPr>
          <a:xfrm>
            <a:off x="2031243" y="5626843"/>
            <a:ext cx="500458"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FEB</a:t>
            </a:r>
            <a:endParaRPr lang="en-US" sz="1200" dirty="0"/>
          </a:p>
        </p:txBody>
      </p:sp>
      <p:sp>
        <p:nvSpPr>
          <p:cNvPr id="82" name="TextBox 81">
            <a:extLst>
              <a:ext uri="{FF2B5EF4-FFF2-40B4-BE49-F238E27FC236}">
                <a16:creationId xmlns:a16="http://schemas.microsoft.com/office/drawing/2014/main" id="{E5DA7BCF-1BF5-2895-7543-C1F333095393}"/>
              </a:ext>
            </a:extLst>
          </p:cNvPr>
          <p:cNvSpPr txBox="1"/>
          <p:nvPr/>
        </p:nvSpPr>
        <p:spPr>
          <a:xfrm>
            <a:off x="2903324" y="5626843"/>
            <a:ext cx="553358"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MAR</a:t>
            </a:r>
            <a:endParaRPr lang="en-US" sz="1200" dirty="0"/>
          </a:p>
        </p:txBody>
      </p:sp>
      <p:sp>
        <p:nvSpPr>
          <p:cNvPr id="83" name="TextBox 82">
            <a:extLst>
              <a:ext uri="{FF2B5EF4-FFF2-40B4-BE49-F238E27FC236}">
                <a16:creationId xmlns:a16="http://schemas.microsoft.com/office/drawing/2014/main" id="{14A8053E-8801-31CE-8221-4FC91D348B48}"/>
              </a:ext>
            </a:extLst>
          </p:cNvPr>
          <p:cNvSpPr txBox="1"/>
          <p:nvPr/>
        </p:nvSpPr>
        <p:spPr>
          <a:xfrm>
            <a:off x="3750000" y="5626843"/>
            <a:ext cx="516488"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APR</a:t>
            </a:r>
            <a:endParaRPr lang="en-US" sz="1200" dirty="0"/>
          </a:p>
        </p:txBody>
      </p:sp>
      <p:sp>
        <p:nvSpPr>
          <p:cNvPr id="84" name="TextBox 83">
            <a:extLst>
              <a:ext uri="{FF2B5EF4-FFF2-40B4-BE49-F238E27FC236}">
                <a16:creationId xmlns:a16="http://schemas.microsoft.com/office/drawing/2014/main" id="{DC6A7D98-2203-07BB-29F6-FA743B9A3501}"/>
              </a:ext>
            </a:extLst>
          </p:cNvPr>
          <p:cNvSpPr txBox="1"/>
          <p:nvPr/>
        </p:nvSpPr>
        <p:spPr>
          <a:xfrm>
            <a:off x="4608763" y="5642059"/>
            <a:ext cx="54053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MAY</a:t>
            </a:r>
            <a:endParaRPr lang="en-US" sz="1200" dirty="0"/>
          </a:p>
        </p:txBody>
      </p:sp>
      <p:sp>
        <p:nvSpPr>
          <p:cNvPr id="85" name="TextBox 84">
            <a:extLst>
              <a:ext uri="{FF2B5EF4-FFF2-40B4-BE49-F238E27FC236}">
                <a16:creationId xmlns:a16="http://schemas.microsoft.com/office/drawing/2014/main" id="{1433F25C-FF6A-BC63-EF89-8F767763A1FC}"/>
              </a:ext>
            </a:extLst>
          </p:cNvPr>
          <p:cNvSpPr txBox="1"/>
          <p:nvPr/>
        </p:nvSpPr>
        <p:spPr>
          <a:xfrm>
            <a:off x="5504224" y="5642059"/>
            <a:ext cx="508473"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JUN</a:t>
            </a:r>
            <a:endParaRPr lang="en-US" sz="1200" dirty="0"/>
          </a:p>
        </p:txBody>
      </p:sp>
      <p:sp>
        <p:nvSpPr>
          <p:cNvPr id="86" name="TextBox 85">
            <a:extLst>
              <a:ext uri="{FF2B5EF4-FFF2-40B4-BE49-F238E27FC236}">
                <a16:creationId xmlns:a16="http://schemas.microsoft.com/office/drawing/2014/main" id="{286C1246-8336-C0CB-DBD8-73C1126D11E8}"/>
              </a:ext>
            </a:extLst>
          </p:cNvPr>
          <p:cNvSpPr txBox="1"/>
          <p:nvPr/>
        </p:nvSpPr>
        <p:spPr>
          <a:xfrm>
            <a:off x="6419587" y="5642059"/>
            <a:ext cx="474810"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JUL</a:t>
            </a:r>
            <a:endParaRPr lang="en-US" sz="1200" dirty="0"/>
          </a:p>
        </p:txBody>
      </p:sp>
      <p:sp>
        <p:nvSpPr>
          <p:cNvPr id="87" name="TextBox 86">
            <a:extLst>
              <a:ext uri="{FF2B5EF4-FFF2-40B4-BE49-F238E27FC236}">
                <a16:creationId xmlns:a16="http://schemas.microsoft.com/office/drawing/2014/main" id="{21A0C572-4DA8-8725-611A-BB4F3A121C78}"/>
              </a:ext>
            </a:extLst>
          </p:cNvPr>
          <p:cNvSpPr txBox="1"/>
          <p:nvPr/>
        </p:nvSpPr>
        <p:spPr>
          <a:xfrm>
            <a:off x="7217370" y="5642059"/>
            <a:ext cx="53572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AUG</a:t>
            </a:r>
            <a:endParaRPr lang="en-US" sz="1200" dirty="0"/>
          </a:p>
        </p:txBody>
      </p:sp>
      <p:sp>
        <p:nvSpPr>
          <p:cNvPr id="88" name="TextBox 87">
            <a:extLst>
              <a:ext uri="{FF2B5EF4-FFF2-40B4-BE49-F238E27FC236}">
                <a16:creationId xmlns:a16="http://schemas.microsoft.com/office/drawing/2014/main" id="{D05EDCB2-0621-6A19-2240-9E459B9718BB}"/>
              </a:ext>
            </a:extLst>
          </p:cNvPr>
          <p:cNvSpPr txBox="1"/>
          <p:nvPr/>
        </p:nvSpPr>
        <p:spPr>
          <a:xfrm>
            <a:off x="8063694" y="5644372"/>
            <a:ext cx="49244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SEP</a:t>
            </a:r>
            <a:endParaRPr lang="en-US" sz="1200" dirty="0"/>
          </a:p>
        </p:txBody>
      </p:sp>
      <p:sp>
        <p:nvSpPr>
          <p:cNvPr id="89" name="TextBox 88">
            <a:extLst>
              <a:ext uri="{FF2B5EF4-FFF2-40B4-BE49-F238E27FC236}">
                <a16:creationId xmlns:a16="http://schemas.microsoft.com/office/drawing/2014/main" id="{2D648BA4-9B6A-5849-95A6-2544415FA506}"/>
              </a:ext>
            </a:extLst>
          </p:cNvPr>
          <p:cNvSpPr txBox="1"/>
          <p:nvPr/>
        </p:nvSpPr>
        <p:spPr>
          <a:xfrm>
            <a:off x="8932705" y="5644372"/>
            <a:ext cx="513282"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OCT</a:t>
            </a:r>
            <a:endParaRPr lang="en-US" sz="1200" dirty="0"/>
          </a:p>
        </p:txBody>
      </p:sp>
      <p:sp>
        <p:nvSpPr>
          <p:cNvPr id="90" name="TextBox 89">
            <a:extLst>
              <a:ext uri="{FF2B5EF4-FFF2-40B4-BE49-F238E27FC236}">
                <a16:creationId xmlns:a16="http://schemas.microsoft.com/office/drawing/2014/main" id="{6A01C7EA-8DDD-3F70-4D12-8FEF0C2D0884}"/>
              </a:ext>
            </a:extLst>
          </p:cNvPr>
          <p:cNvSpPr txBox="1"/>
          <p:nvPr/>
        </p:nvSpPr>
        <p:spPr>
          <a:xfrm>
            <a:off x="9814405" y="5644372"/>
            <a:ext cx="546945"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NOV</a:t>
            </a:r>
            <a:endParaRPr lang="en-US" sz="1200" dirty="0"/>
          </a:p>
        </p:txBody>
      </p:sp>
      <p:sp>
        <p:nvSpPr>
          <p:cNvPr id="91" name="TextBox 90">
            <a:extLst>
              <a:ext uri="{FF2B5EF4-FFF2-40B4-BE49-F238E27FC236}">
                <a16:creationId xmlns:a16="http://schemas.microsoft.com/office/drawing/2014/main" id="{21DB9627-AE00-E0A9-8725-CAB37DF63CBF}"/>
              </a:ext>
            </a:extLst>
          </p:cNvPr>
          <p:cNvSpPr txBox="1"/>
          <p:nvPr/>
        </p:nvSpPr>
        <p:spPr>
          <a:xfrm>
            <a:off x="10653866" y="5644372"/>
            <a:ext cx="524504" cy="276999"/>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DEC</a:t>
            </a:r>
            <a:endParaRPr lang="en-US" sz="1200" dirty="0"/>
          </a:p>
        </p:txBody>
      </p:sp>
      <p:sp>
        <p:nvSpPr>
          <p:cNvPr id="92" name="TextBox 91">
            <a:extLst>
              <a:ext uri="{FF2B5EF4-FFF2-40B4-BE49-F238E27FC236}">
                <a16:creationId xmlns:a16="http://schemas.microsoft.com/office/drawing/2014/main" id="{7B848D9F-14F0-BA6F-11A9-F5C69A5C9885}"/>
              </a:ext>
            </a:extLst>
          </p:cNvPr>
          <p:cNvSpPr txBox="1"/>
          <p:nvPr/>
        </p:nvSpPr>
        <p:spPr>
          <a:xfrm>
            <a:off x="343912" y="1256011"/>
            <a:ext cx="445955" cy="4708981"/>
          </a:xfrm>
          <a:prstGeom prst="rect">
            <a:avLst/>
          </a:prstGeom>
          <a:noFill/>
        </p:spPr>
        <p:txBody>
          <a:bodyPr wrap="none" rtlCol="0">
            <a:spAutoFit/>
          </a:bodyPr>
          <a:lstStyle/>
          <a:p>
            <a:pPr algn="ctr"/>
            <a:r>
              <a:rPr lang="en-US" sz="1200" dirty="0">
                <a:solidFill>
                  <a:schemeClr val="bg2">
                    <a:lumMod val="75000"/>
                  </a:schemeClr>
                </a:solidFill>
                <a:latin typeface="Montserrat" pitchFamily="2" charset="77"/>
              </a:rPr>
              <a:t>120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110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100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90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80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70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60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50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40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30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20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10</a:t>
            </a:r>
          </a:p>
          <a:p>
            <a:pPr algn="ctr"/>
            <a:endParaRPr lang="en-US" sz="1200" dirty="0">
              <a:solidFill>
                <a:schemeClr val="bg2">
                  <a:lumMod val="75000"/>
                </a:schemeClr>
              </a:solidFill>
              <a:latin typeface="Montserrat" pitchFamily="2" charset="77"/>
            </a:endParaRPr>
          </a:p>
          <a:p>
            <a:pPr algn="ctr"/>
            <a:r>
              <a:rPr lang="en-US" sz="1200" dirty="0">
                <a:solidFill>
                  <a:schemeClr val="bg2">
                    <a:lumMod val="75000"/>
                  </a:schemeClr>
                </a:solidFill>
                <a:latin typeface="Montserrat" pitchFamily="2" charset="77"/>
              </a:rPr>
              <a:t>0</a:t>
            </a:r>
            <a:endParaRPr lang="en-US" sz="1200" dirty="0"/>
          </a:p>
        </p:txBody>
      </p:sp>
      <p:sp>
        <p:nvSpPr>
          <p:cNvPr id="93" name="TextBox 92">
            <a:extLst>
              <a:ext uri="{FF2B5EF4-FFF2-40B4-BE49-F238E27FC236}">
                <a16:creationId xmlns:a16="http://schemas.microsoft.com/office/drawing/2014/main" id="{3E21CF90-1965-5E61-DB5E-161B517ADF55}"/>
              </a:ext>
            </a:extLst>
          </p:cNvPr>
          <p:cNvSpPr txBox="1"/>
          <p:nvPr/>
        </p:nvSpPr>
        <p:spPr>
          <a:xfrm>
            <a:off x="441767" y="434739"/>
            <a:ext cx="10736603" cy="461665"/>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Table Name</a:t>
            </a:r>
          </a:p>
        </p:txBody>
      </p:sp>
      <p:sp>
        <p:nvSpPr>
          <p:cNvPr id="94" name="TextBox 93">
            <a:extLst>
              <a:ext uri="{FF2B5EF4-FFF2-40B4-BE49-F238E27FC236}">
                <a16:creationId xmlns:a16="http://schemas.microsoft.com/office/drawing/2014/main" id="{841BB02F-AD8C-200D-8342-F12839C68A35}"/>
              </a:ext>
            </a:extLst>
          </p:cNvPr>
          <p:cNvSpPr txBox="1"/>
          <p:nvPr/>
        </p:nvSpPr>
        <p:spPr>
          <a:xfrm>
            <a:off x="6067792" y="580304"/>
            <a:ext cx="4380752" cy="276999"/>
          </a:xfrm>
          <a:prstGeom prst="rect">
            <a:avLst/>
          </a:prstGeom>
          <a:noFill/>
        </p:spPr>
        <p:txBody>
          <a:bodyPr wrap="square" rtlCol="0">
            <a:spAutoFit/>
          </a:bodyPr>
          <a:lstStyle/>
          <a:p>
            <a:r>
              <a:rPr lang="en-US" sz="1200" dirty="0">
                <a:solidFill>
                  <a:schemeClr val="bg2">
                    <a:lumMod val="75000"/>
                  </a:schemeClr>
                </a:solidFill>
                <a:latin typeface="Montserrat" pitchFamily="2" charset="77"/>
              </a:rPr>
              <a:t>NOTES: Please use this area to add notes, if you’d like</a:t>
            </a:r>
            <a:endParaRPr lang="en-US" sz="1200" dirty="0"/>
          </a:p>
        </p:txBody>
      </p:sp>
      <p:sp>
        <p:nvSpPr>
          <p:cNvPr id="2" name="Rectangle 1">
            <a:extLst>
              <a:ext uri="{FF2B5EF4-FFF2-40B4-BE49-F238E27FC236}">
                <a16:creationId xmlns:a16="http://schemas.microsoft.com/office/drawing/2014/main" id="{5C0E7A9D-2C82-8D16-728A-98EFEE6EC9FA}"/>
              </a:ext>
            </a:extLst>
          </p:cNvPr>
          <p:cNvSpPr/>
          <p:nvPr/>
        </p:nvSpPr>
        <p:spPr>
          <a:xfrm>
            <a:off x="3130520" y="4731488"/>
            <a:ext cx="295143" cy="714532"/>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0874A6F-BDC1-1CC5-9D76-C2619AD046A7}"/>
              </a:ext>
            </a:extLst>
          </p:cNvPr>
          <p:cNvSpPr/>
          <p:nvPr/>
        </p:nvSpPr>
        <p:spPr>
          <a:xfrm>
            <a:off x="3999139" y="4242391"/>
            <a:ext cx="295143" cy="1203629"/>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02123B5-E6A0-7160-9E56-E1C5E4115D96}"/>
              </a:ext>
            </a:extLst>
          </p:cNvPr>
          <p:cNvSpPr/>
          <p:nvPr/>
        </p:nvSpPr>
        <p:spPr>
          <a:xfrm>
            <a:off x="4866331" y="3321729"/>
            <a:ext cx="295143" cy="2133526"/>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C046027-38F9-D888-8918-442181A2EEA1}"/>
              </a:ext>
            </a:extLst>
          </p:cNvPr>
          <p:cNvSpPr/>
          <p:nvPr/>
        </p:nvSpPr>
        <p:spPr>
          <a:xfrm>
            <a:off x="5732667" y="3764302"/>
            <a:ext cx="295143" cy="1681717"/>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3590254-3382-7E54-5DB8-CBA54E2E7487}"/>
              </a:ext>
            </a:extLst>
          </p:cNvPr>
          <p:cNvSpPr/>
          <p:nvPr/>
        </p:nvSpPr>
        <p:spPr>
          <a:xfrm>
            <a:off x="6599003" y="3429000"/>
            <a:ext cx="295143" cy="2026255"/>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CD7B6FA-91D5-9403-F9EE-40CD9B91BAE6}"/>
              </a:ext>
            </a:extLst>
          </p:cNvPr>
          <p:cNvSpPr/>
          <p:nvPr/>
        </p:nvSpPr>
        <p:spPr>
          <a:xfrm>
            <a:off x="7466195" y="4242391"/>
            <a:ext cx="295143" cy="1212864"/>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A2B5041-C34A-9571-01A2-A1346A198586}"/>
              </a:ext>
            </a:extLst>
          </p:cNvPr>
          <p:cNvSpPr/>
          <p:nvPr/>
        </p:nvSpPr>
        <p:spPr>
          <a:xfrm>
            <a:off x="8331676" y="3429000"/>
            <a:ext cx="295143" cy="2025414"/>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330686D-3F94-9516-E2BB-02CD3B992780}"/>
              </a:ext>
            </a:extLst>
          </p:cNvPr>
          <p:cNvSpPr/>
          <p:nvPr/>
        </p:nvSpPr>
        <p:spPr>
          <a:xfrm>
            <a:off x="9198868" y="3040912"/>
            <a:ext cx="295143" cy="2414343"/>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A67B230-3E6F-3DB0-1FEF-4CE0DE6F25C2}"/>
              </a:ext>
            </a:extLst>
          </p:cNvPr>
          <p:cNvSpPr/>
          <p:nvPr/>
        </p:nvSpPr>
        <p:spPr>
          <a:xfrm>
            <a:off x="10062638" y="3987209"/>
            <a:ext cx="295143" cy="1468046"/>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85C779B-3BD3-20E7-70BD-9E2109B4A59C}"/>
              </a:ext>
            </a:extLst>
          </p:cNvPr>
          <p:cNvSpPr/>
          <p:nvPr/>
        </p:nvSpPr>
        <p:spPr>
          <a:xfrm>
            <a:off x="10926408" y="2730074"/>
            <a:ext cx="295143" cy="2724339"/>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47C76E4-B5B2-8BB5-B50C-D29E2C05E35D}"/>
              </a:ext>
            </a:extLst>
          </p:cNvPr>
          <p:cNvSpPr/>
          <p:nvPr/>
        </p:nvSpPr>
        <p:spPr>
          <a:xfrm>
            <a:off x="1396992" y="3321727"/>
            <a:ext cx="295143" cy="2133527"/>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D271EB8-124A-BE25-D6D9-B0EA6FE33A2A}"/>
              </a:ext>
            </a:extLst>
          </p:cNvPr>
          <p:cNvSpPr/>
          <p:nvPr/>
        </p:nvSpPr>
        <p:spPr>
          <a:xfrm>
            <a:off x="2263328" y="3987208"/>
            <a:ext cx="295143" cy="1458811"/>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EA63F98-B52F-BE14-2030-340B57A21154}"/>
              </a:ext>
            </a:extLst>
          </p:cNvPr>
          <p:cNvSpPr/>
          <p:nvPr/>
        </p:nvSpPr>
        <p:spPr>
          <a:xfrm flipV="1">
            <a:off x="10740287" y="434739"/>
            <a:ext cx="295143" cy="119419"/>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CCECC0A-92F9-8F98-B572-32571B1096F1}"/>
              </a:ext>
            </a:extLst>
          </p:cNvPr>
          <p:cNvSpPr/>
          <p:nvPr/>
        </p:nvSpPr>
        <p:spPr>
          <a:xfrm flipV="1">
            <a:off x="10738580" y="627178"/>
            <a:ext cx="295143" cy="119419"/>
          </a:xfrm>
          <a:prstGeom prst="rect">
            <a:avLst/>
          </a:prstGeom>
          <a:solidFill>
            <a:srgbClr val="E680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6860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2C1BD49-3634-9DED-BEEB-D41C9A601A0B}"/>
              </a:ext>
            </a:extLst>
          </p:cNvPr>
          <p:cNvPicPr/>
          <p:nvPr/>
        </p:nvPicPr>
        <p:blipFill>
          <a:blip r:embed="rId2"/>
          <a:stretch>
            <a:fillRect/>
          </a:stretch>
        </p:blipFill>
        <p:spPr>
          <a:xfrm>
            <a:off x="11460346" y="143680"/>
            <a:ext cx="720255" cy="6432277"/>
          </a:xfrm>
          <a:prstGeom prst="rect">
            <a:avLst/>
          </a:prstGeom>
        </p:spPr>
      </p:pic>
      <p:pic>
        <p:nvPicPr>
          <p:cNvPr id="7" name="Picture 6">
            <a:extLst>
              <a:ext uri="{FF2B5EF4-FFF2-40B4-BE49-F238E27FC236}">
                <a16:creationId xmlns:a16="http://schemas.microsoft.com/office/drawing/2014/main" id="{DC441D27-CE37-C774-0D54-07BA79B432E6}"/>
              </a:ext>
            </a:extLst>
          </p:cNvPr>
          <p:cNvPicPr/>
          <p:nvPr/>
        </p:nvPicPr>
        <p:blipFill>
          <a:blip r:embed="rId3"/>
          <a:srcRect/>
          <a:stretch/>
        </p:blipFill>
        <p:spPr>
          <a:xfrm>
            <a:off x="10255210" y="6224914"/>
            <a:ext cx="1222756" cy="472662"/>
          </a:xfrm>
          <a:prstGeom prst="rect">
            <a:avLst/>
          </a:prstGeom>
        </p:spPr>
      </p:pic>
      <p:pic>
        <p:nvPicPr>
          <p:cNvPr id="8" name="Picture 7">
            <a:extLst>
              <a:ext uri="{FF2B5EF4-FFF2-40B4-BE49-F238E27FC236}">
                <a16:creationId xmlns:a16="http://schemas.microsoft.com/office/drawing/2014/main" id="{663F15E0-229B-4344-2021-8318E78A0C5E}"/>
              </a:ext>
            </a:extLst>
          </p:cNvPr>
          <p:cNvPicPr/>
          <p:nvPr/>
        </p:nvPicPr>
        <p:blipFill>
          <a:blip r:embed="rId4"/>
          <a:srcRect/>
          <a:stretch/>
        </p:blipFill>
        <p:spPr>
          <a:xfrm rot="16200000">
            <a:off x="6239713" y="2222403"/>
            <a:ext cx="398376" cy="8602772"/>
          </a:xfrm>
          <a:prstGeom prst="rect">
            <a:avLst/>
          </a:prstGeom>
        </p:spPr>
      </p:pic>
      <p:pic>
        <p:nvPicPr>
          <p:cNvPr id="9" name="Picture 8" descr="A black and white logo&#10;&#10;AI-generated content may be incorrect.">
            <a:extLst>
              <a:ext uri="{FF2B5EF4-FFF2-40B4-BE49-F238E27FC236}">
                <a16:creationId xmlns:a16="http://schemas.microsoft.com/office/drawing/2014/main" id="{E9F3239A-5D00-D1D4-87CF-2914EF481EE4}"/>
              </a:ext>
            </a:extLst>
          </p:cNvPr>
          <p:cNvPicPr/>
          <p:nvPr/>
        </p:nvPicPr>
        <p:blipFill>
          <a:blip r:embed="rId5"/>
          <a:stretch>
            <a:fillRect/>
          </a:stretch>
        </p:blipFill>
        <p:spPr>
          <a:xfrm>
            <a:off x="385316" y="6156558"/>
            <a:ext cx="1772484" cy="498329"/>
          </a:xfrm>
          <a:prstGeom prst="rect">
            <a:avLst/>
          </a:prstGeom>
        </p:spPr>
      </p:pic>
      <p:sp>
        <p:nvSpPr>
          <p:cNvPr id="37" name="TextBox 36">
            <a:extLst>
              <a:ext uri="{FF2B5EF4-FFF2-40B4-BE49-F238E27FC236}">
                <a16:creationId xmlns:a16="http://schemas.microsoft.com/office/drawing/2014/main" id="{B2EC2637-BC77-0923-CA08-9CC6A809D278}"/>
              </a:ext>
            </a:extLst>
          </p:cNvPr>
          <p:cNvSpPr txBox="1"/>
          <p:nvPr/>
        </p:nvSpPr>
        <p:spPr>
          <a:xfrm>
            <a:off x="441767" y="277793"/>
            <a:ext cx="10998872" cy="646331"/>
          </a:xfrm>
          <a:prstGeom prst="rect">
            <a:avLst/>
          </a:prstGeom>
          <a:noFill/>
        </p:spPr>
        <p:txBody>
          <a:bodyPr wrap="square" rtlCol="0">
            <a:spAutoFit/>
          </a:bodyPr>
          <a:lstStyle/>
          <a:p>
            <a:r>
              <a:rPr lang="en-US" sz="3600" b="1" dirty="0">
                <a:solidFill>
                  <a:schemeClr val="accent1">
                    <a:lumMod val="60000"/>
                    <a:lumOff val="40000"/>
                  </a:schemeClr>
                </a:solidFill>
                <a:latin typeface="Montserrat" pitchFamily="2" charset="77"/>
              </a:rPr>
              <a:t>Headline Here</a:t>
            </a:r>
          </a:p>
        </p:txBody>
      </p:sp>
      <p:sp>
        <p:nvSpPr>
          <p:cNvPr id="38" name="TextBox 37">
            <a:extLst>
              <a:ext uri="{FF2B5EF4-FFF2-40B4-BE49-F238E27FC236}">
                <a16:creationId xmlns:a16="http://schemas.microsoft.com/office/drawing/2014/main" id="{7F7613EB-9FB5-FC39-2954-3D4CF9DD2749}"/>
              </a:ext>
            </a:extLst>
          </p:cNvPr>
          <p:cNvSpPr txBox="1"/>
          <p:nvPr/>
        </p:nvSpPr>
        <p:spPr>
          <a:xfrm>
            <a:off x="441767" y="786552"/>
            <a:ext cx="10998872" cy="830997"/>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Sub headline HERE – Corporate Goal/Objective Impacted</a:t>
            </a:r>
          </a:p>
          <a:p>
            <a:endParaRPr lang="en-US" sz="2400" dirty="0">
              <a:solidFill>
                <a:schemeClr val="accent1">
                  <a:lumMod val="60000"/>
                  <a:lumOff val="40000"/>
                </a:schemeClr>
              </a:solidFill>
              <a:latin typeface="Montserrat" pitchFamily="2" charset="77"/>
            </a:endParaRPr>
          </a:p>
        </p:txBody>
      </p:sp>
      <p:sp>
        <p:nvSpPr>
          <p:cNvPr id="39" name="TextBox 38">
            <a:extLst>
              <a:ext uri="{FF2B5EF4-FFF2-40B4-BE49-F238E27FC236}">
                <a16:creationId xmlns:a16="http://schemas.microsoft.com/office/drawing/2014/main" id="{30D0CCEB-6E5F-DA69-C208-FED72818653C}"/>
              </a:ext>
            </a:extLst>
          </p:cNvPr>
          <p:cNvSpPr txBox="1"/>
          <p:nvPr/>
        </p:nvSpPr>
        <p:spPr>
          <a:xfrm>
            <a:off x="441768" y="1339622"/>
            <a:ext cx="4422048" cy="923330"/>
          </a:xfrm>
          <a:prstGeom prst="rect">
            <a:avLst/>
          </a:prstGeom>
          <a:noFill/>
        </p:spPr>
        <p:txBody>
          <a:bodyPr wrap="square" rtlCol="0">
            <a:spAutoFit/>
          </a:bodyPr>
          <a:lstStyle/>
          <a:p>
            <a:r>
              <a:rPr lang="en-US" dirty="0">
                <a:solidFill>
                  <a:schemeClr val="bg2">
                    <a:lumMod val="75000"/>
                  </a:schemeClr>
                </a:solidFill>
                <a:latin typeface="Montserrat" pitchFamily="2" charset="77"/>
              </a:rPr>
              <a:t>Please use this area to add any descriptions to the image(s) you’re adding to this slide.</a:t>
            </a:r>
          </a:p>
        </p:txBody>
      </p:sp>
      <p:sp>
        <p:nvSpPr>
          <p:cNvPr id="40" name="Rectangle 39">
            <a:extLst>
              <a:ext uri="{FF2B5EF4-FFF2-40B4-BE49-F238E27FC236}">
                <a16:creationId xmlns:a16="http://schemas.microsoft.com/office/drawing/2014/main" id="{45246697-7EB8-8DBD-4A6D-344EA5F6FCAD}"/>
              </a:ext>
            </a:extLst>
          </p:cNvPr>
          <p:cNvSpPr/>
          <p:nvPr/>
        </p:nvSpPr>
        <p:spPr>
          <a:xfrm>
            <a:off x="5462016" y="1432882"/>
            <a:ext cx="6120384" cy="46143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To insert a pic or PDF, please click on:</a:t>
            </a:r>
          </a:p>
          <a:p>
            <a:pPr algn="ctr"/>
            <a:endParaRPr lang="en-US" dirty="0"/>
          </a:p>
          <a:p>
            <a:pPr algn="ctr"/>
            <a:r>
              <a:rPr lang="en-US" dirty="0"/>
              <a:t>Insert / Picture / From file </a:t>
            </a:r>
            <a:br>
              <a:rPr lang="en-US" dirty="0"/>
            </a:br>
            <a:r>
              <a:rPr lang="en-US" dirty="0"/>
              <a:t> (Then navigate to the location on your computer </a:t>
            </a:r>
            <a:br>
              <a:rPr lang="en-US" dirty="0"/>
            </a:br>
            <a:r>
              <a:rPr lang="en-US" dirty="0"/>
              <a:t>where you’ve saved it.)</a:t>
            </a:r>
          </a:p>
          <a:p>
            <a:pPr algn="ctr"/>
            <a:endParaRPr lang="en-US" dirty="0"/>
          </a:p>
          <a:p>
            <a:pPr algn="ctr"/>
            <a:r>
              <a:rPr lang="en-US" dirty="0"/>
              <a:t>Have a video to include?</a:t>
            </a:r>
          </a:p>
          <a:p>
            <a:pPr algn="ctr"/>
            <a:r>
              <a:rPr lang="en-US" dirty="0"/>
              <a:t>Please send it to Marketing and </a:t>
            </a:r>
            <a:br>
              <a:rPr lang="en-US" dirty="0"/>
            </a:br>
            <a:r>
              <a:rPr lang="en-US" dirty="0"/>
              <a:t>we’ll add it for you!</a:t>
            </a:r>
          </a:p>
          <a:p>
            <a:pPr algn="ctr"/>
            <a:endParaRPr lang="en-US" dirty="0"/>
          </a:p>
        </p:txBody>
      </p:sp>
      <p:sp>
        <p:nvSpPr>
          <p:cNvPr id="41" name="Rectangle 40">
            <a:extLst>
              <a:ext uri="{FF2B5EF4-FFF2-40B4-BE49-F238E27FC236}">
                <a16:creationId xmlns:a16="http://schemas.microsoft.com/office/drawing/2014/main" id="{FF299F28-7148-E218-D602-F09268153886}"/>
              </a:ext>
            </a:extLst>
          </p:cNvPr>
          <p:cNvSpPr/>
          <p:nvPr/>
        </p:nvSpPr>
        <p:spPr>
          <a:xfrm>
            <a:off x="441766" y="3035808"/>
            <a:ext cx="4776225" cy="301142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Place a photo or PDF </a:t>
            </a:r>
          </a:p>
          <a:p>
            <a:pPr algn="ctr"/>
            <a:r>
              <a:rPr lang="en-US" dirty="0"/>
              <a:t>in similar arrangements.</a:t>
            </a:r>
          </a:p>
          <a:p>
            <a:pPr algn="ctr"/>
            <a:endParaRPr lang="en-US" dirty="0"/>
          </a:p>
          <a:p>
            <a:pPr algn="ctr"/>
            <a:r>
              <a:rPr lang="en-US" dirty="0"/>
              <a:t>If you need any help,</a:t>
            </a:r>
          </a:p>
          <a:p>
            <a:pPr algn="ctr"/>
            <a:r>
              <a:rPr lang="en-US" dirty="0"/>
              <a:t>Marketing is available </a:t>
            </a:r>
            <a:br>
              <a:rPr lang="en-US" dirty="0"/>
            </a:br>
            <a:r>
              <a:rPr lang="en-US" dirty="0"/>
              <a:t>to lend a hand.</a:t>
            </a:r>
          </a:p>
        </p:txBody>
      </p:sp>
    </p:spTree>
    <p:extLst>
      <p:ext uri="{BB962C8B-B14F-4D97-AF65-F5344CB8AC3E}">
        <p14:creationId xmlns:p14="http://schemas.microsoft.com/office/powerpoint/2010/main" val="317629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7206E33-D554-D460-96B5-DBE576C5512C}"/>
              </a:ext>
            </a:extLst>
          </p:cNvPr>
          <p:cNvPicPr>
            <a:picLocks noGrp="1" noRot="1" noChangeAspect="1" noMove="1" noResize="1" noEditPoints="1" noAdjustHandles="1" noChangeArrowheads="1" noChangeShapeType="1" noCrop="1"/>
          </p:cNvPicPr>
          <p:nvPr/>
        </p:nvPicPr>
        <p:blipFill>
          <a:blip r:embed="rId2"/>
          <a:stretch>
            <a:fillRect/>
          </a:stretch>
        </p:blipFill>
        <p:spPr>
          <a:xfrm>
            <a:off x="11460346" y="143680"/>
            <a:ext cx="720255" cy="6432277"/>
          </a:xfrm>
          <a:prstGeom prst="rect">
            <a:avLst/>
          </a:prstGeom>
        </p:spPr>
      </p:pic>
      <p:pic>
        <p:nvPicPr>
          <p:cNvPr id="3" name="Picture 2">
            <a:extLst>
              <a:ext uri="{FF2B5EF4-FFF2-40B4-BE49-F238E27FC236}">
                <a16:creationId xmlns:a16="http://schemas.microsoft.com/office/drawing/2014/main" id="{F1F1D034-ABC8-4A59-6E96-59A077BAD13F}"/>
              </a:ext>
            </a:extLst>
          </p:cNvPr>
          <p:cNvPicPr>
            <a:picLocks noGrp="1" noRot="1" noChangeAspect="1" noMove="1" noResize="1" noEditPoints="1" noAdjustHandles="1" noChangeArrowheads="1" noChangeShapeType="1" noCrop="1"/>
          </p:cNvPicPr>
          <p:nvPr/>
        </p:nvPicPr>
        <p:blipFill>
          <a:blip r:embed="rId3"/>
          <a:srcRect/>
          <a:stretch/>
        </p:blipFill>
        <p:spPr>
          <a:xfrm>
            <a:off x="10255210" y="6224914"/>
            <a:ext cx="1222756" cy="472662"/>
          </a:xfrm>
          <a:prstGeom prst="rect">
            <a:avLst/>
          </a:prstGeom>
        </p:spPr>
      </p:pic>
      <p:pic>
        <p:nvPicPr>
          <p:cNvPr id="4" name="Picture 3">
            <a:extLst>
              <a:ext uri="{FF2B5EF4-FFF2-40B4-BE49-F238E27FC236}">
                <a16:creationId xmlns:a16="http://schemas.microsoft.com/office/drawing/2014/main" id="{531912BB-99B4-83A3-14F3-191974BDD742}"/>
              </a:ext>
            </a:extLst>
          </p:cNvPr>
          <p:cNvPicPr>
            <a:picLocks noGrp="1" noRot="1" noMove="1" noResize="1" noEditPoints="1" noAdjustHandles="1" noChangeArrowheads="1" noChangeShapeType="1" noCrop="1"/>
          </p:cNvPicPr>
          <p:nvPr/>
        </p:nvPicPr>
        <p:blipFill>
          <a:blip r:embed="rId4"/>
          <a:srcRect/>
          <a:stretch/>
        </p:blipFill>
        <p:spPr>
          <a:xfrm rot="16200000">
            <a:off x="6239713" y="2222403"/>
            <a:ext cx="398376" cy="8602772"/>
          </a:xfrm>
          <a:prstGeom prst="rect">
            <a:avLst/>
          </a:prstGeom>
        </p:spPr>
      </p:pic>
      <p:pic>
        <p:nvPicPr>
          <p:cNvPr id="5" name="Picture 4" descr="A black and white logo&#10;&#10;AI-generated content may be incorrect.">
            <a:extLst>
              <a:ext uri="{FF2B5EF4-FFF2-40B4-BE49-F238E27FC236}">
                <a16:creationId xmlns:a16="http://schemas.microsoft.com/office/drawing/2014/main" id="{F3554FE9-F977-0506-81D5-03DFE859C010}"/>
              </a:ext>
            </a:extLst>
          </p:cNvPr>
          <p:cNvPicPr>
            <a:picLocks noGrp="1" noRot="1" noChangeAspect="1" noMove="1" noResize="1" noEditPoints="1" noAdjustHandles="1" noChangeArrowheads="1" noChangeShapeType="1" noCrop="1"/>
          </p:cNvPicPr>
          <p:nvPr/>
        </p:nvPicPr>
        <p:blipFill>
          <a:blip r:embed="rId5"/>
          <a:stretch>
            <a:fillRect/>
          </a:stretch>
        </p:blipFill>
        <p:spPr>
          <a:xfrm>
            <a:off x="385316" y="6156558"/>
            <a:ext cx="1772484" cy="498329"/>
          </a:xfrm>
          <a:prstGeom prst="rect">
            <a:avLst/>
          </a:prstGeom>
        </p:spPr>
      </p:pic>
      <p:sp>
        <p:nvSpPr>
          <p:cNvPr id="6" name="TextBox 5">
            <a:extLst>
              <a:ext uri="{FF2B5EF4-FFF2-40B4-BE49-F238E27FC236}">
                <a16:creationId xmlns:a16="http://schemas.microsoft.com/office/drawing/2014/main" id="{1C46981B-9DA0-B061-DBF4-7BF897D9D772}"/>
              </a:ext>
            </a:extLst>
          </p:cNvPr>
          <p:cNvSpPr txBox="1"/>
          <p:nvPr/>
        </p:nvSpPr>
        <p:spPr>
          <a:xfrm>
            <a:off x="5426189" y="277793"/>
            <a:ext cx="6222648" cy="646331"/>
          </a:xfrm>
          <a:prstGeom prst="rect">
            <a:avLst/>
          </a:prstGeom>
          <a:noFill/>
        </p:spPr>
        <p:txBody>
          <a:bodyPr wrap="square" rtlCol="0">
            <a:spAutoFit/>
          </a:bodyPr>
          <a:lstStyle/>
          <a:p>
            <a:r>
              <a:rPr lang="en-US" sz="3600" b="1" dirty="0">
                <a:solidFill>
                  <a:schemeClr val="accent1">
                    <a:lumMod val="60000"/>
                    <a:lumOff val="40000"/>
                  </a:schemeClr>
                </a:solidFill>
                <a:latin typeface="Montserrat" pitchFamily="2" charset="77"/>
              </a:rPr>
              <a:t>Headline Here</a:t>
            </a:r>
          </a:p>
        </p:txBody>
      </p:sp>
      <p:sp>
        <p:nvSpPr>
          <p:cNvPr id="7" name="TextBox 6">
            <a:extLst>
              <a:ext uri="{FF2B5EF4-FFF2-40B4-BE49-F238E27FC236}">
                <a16:creationId xmlns:a16="http://schemas.microsoft.com/office/drawing/2014/main" id="{A816AE36-AA1B-8354-5797-2515826D1EE1}"/>
              </a:ext>
            </a:extLst>
          </p:cNvPr>
          <p:cNvSpPr txBox="1"/>
          <p:nvPr/>
        </p:nvSpPr>
        <p:spPr>
          <a:xfrm>
            <a:off x="5426189" y="786552"/>
            <a:ext cx="6222648" cy="461665"/>
          </a:xfrm>
          <a:prstGeom prst="rect">
            <a:avLst/>
          </a:prstGeom>
          <a:noFill/>
        </p:spPr>
        <p:txBody>
          <a:bodyPr wrap="square" rtlCol="0">
            <a:spAutoFit/>
          </a:bodyPr>
          <a:lstStyle/>
          <a:p>
            <a:r>
              <a:rPr lang="en-US" sz="2400" dirty="0">
                <a:solidFill>
                  <a:schemeClr val="accent1">
                    <a:lumMod val="60000"/>
                    <a:lumOff val="40000"/>
                  </a:schemeClr>
                </a:solidFill>
                <a:latin typeface="Montserrat" pitchFamily="2" charset="77"/>
              </a:rPr>
              <a:t>Sub headline HERE</a:t>
            </a:r>
          </a:p>
        </p:txBody>
      </p:sp>
      <p:sp>
        <p:nvSpPr>
          <p:cNvPr id="8" name="TextBox 7">
            <a:extLst>
              <a:ext uri="{FF2B5EF4-FFF2-40B4-BE49-F238E27FC236}">
                <a16:creationId xmlns:a16="http://schemas.microsoft.com/office/drawing/2014/main" id="{3A41FE92-8D0C-ADF3-07B8-F0992E53D901}"/>
              </a:ext>
            </a:extLst>
          </p:cNvPr>
          <p:cNvSpPr txBox="1"/>
          <p:nvPr/>
        </p:nvSpPr>
        <p:spPr>
          <a:xfrm>
            <a:off x="5426189" y="1339622"/>
            <a:ext cx="4422048" cy="646331"/>
          </a:xfrm>
          <a:prstGeom prst="rect">
            <a:avLst/>
          </a:prstGeom>
          <a:noFill/>
        </p:spPr>
        <p:txBody>
          <a:bodyPr wrap="square" rtlCol="0">
            <a:spAutoFit/>
          </a:bodyPr>
          <a:lstStyle/>
          <a:p>
            <a:r>
              <a:rPr lang="en-US" dirty="0">
                <a:solidFill>
                  <a:schemeClr val="bg2">
                    <a:lumMod val="75000"/>
                  </a:schemeClr>
                </a:solidFill>
                <a:latin typeface="Montserrat" pitchFamily="2" charset="77"/>
              </a:rPr>
              <a:t>Please add any photos you’d like to to add to your presentation</a:t>
            </a:r>
          </a:p>
        </p:txBody>
      </p:sp>
      <p:sp>
        <p:nvSpPr>
          <p:cNvPr id="10" name="Rectangle 9">
            <a:extLst>
              <a:ext uri="{FF2B5EF4-FFF2-40B4-BE49-F238E27FC236}">
                <a16:creationId xmlns:a16="http://schemas.microsoft.com/office/drawing/2014/main" id="{FC47CC23-1793-F7BD-B744-D0D380B43A98}"/>
              </a:ext>
            </a:extLst>
          </p:cNvPr>
          <p:cNvSpPr/>
          <p:nvPr/>
        </p:nvSpPr>
        <p:spPr>
          <a:xfrm>
            <a:off x="441766" y="277793"/>
            <a:ext cx="4776225" cy="576943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Place a photo or PDF </a:t>
            </a:r>
          </a:p>
          <a:p>
            <a:pPr algn="ctr"/>
            <a:r>
              <a:rPr lang="en-US" dirty="0"/>
              <a:t>in similar arrangements.</a:t>
            </a:r>
          </a:p>
          <a:p>
            <a:pPr algn="ctr"/>
            <a:endParaRPr lang="en-US" dirty="0"/>
          </a:p>
          <a:p>
            <a:pPr algn="ctr"/>
            <a:r>
              <a:rPr lang="en-US" dirty="0"/>
              <a:t>If you need any help,</a:t>
            </a:r>
          </a:p>
          <a:p>
            <a:pPr algn="ctr"/>
            <a:r>
              <a:rPr lang="en-US" dirty="0"/>
              <a:t>Marketing is available </a:t>
            </a:r>
            <a:br>
              <a:rPr lang="en-US" dirty="0"/>
            </a:br>
            <a:r>
              <a:rPr lang="en-US" dirty="0"/>
              <a:t>to lend a hand.</a:t>
            </a:r>
          </a:p>
          <a:p>
            <a:pPr algn="ctr"/>
            <a:endParaRPr lang="en-US" dirty="0"/>
          </a:p>
        </p:txBody>
      </p:sp>
      <p:sp>
        <p:nvSpPr>
          <p:cNvPr id="11" name="Rectangle 10">
            <a:extLst>
              <a:ext uri="{FF2B5EF4-FFF2-40B4-BE49-F238E27FC236}">
                <a16:creationId xmlns:a16="http://schemas.microsoft.com/office/drawing/2014/main" id="{48350CE6-B3C9-36EC-13F4-3BA2A0B310E2}"/>
              </a:ext>
            </a:extLst>
          </p:cNvPr>
          <p:cNvSpPr/>
          <p:nvPr/>
        </p:nvSpPr>
        <p:spPr>
          <a:xfrm>
            <a:off x="5430057" y="2540320"/>
            <a:ext cx="2909111" cy="350691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62FBA98-00ED-B268-F6A5-E71B75885701}"/>
              </a:ext>
            </a:extLst>
          </p:cNvPr>
          <p:cNvSpPr/>
          <p:nvPr/>
        </p:nvSpPr>
        <p:spPr>
          <a:xfrm>
            <a:off x="8551235" y="2540319"/>
            <a:ext cx="2909111" cy="350691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1464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TotalTime>
  <Words>1076</Words>
  <Application>Microsoft Office PowerPoint</Application>
  <PresentationFormat>Widescreen</PresentationFormat>
  <Paragraphs>158</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Larry Robertson</dc:creator>
  <cp:lastModifiedBy>Cassie Cravens</cp:lastModifiedBy>
  <cp:revision>7</cp:revision>
  <dcterms:created xsi:type="dcterms:W3CDTF">2025-09-29T14:55:15Z</dcterms:created>
  <dcterms:modified xsi:type="dcterms:W3CDTF">2025-10-27T22:20:57Z</dcterms:modified>
</cp:coreProperties>
</file>